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Lst>
  <p:sldSz cy="43200625" cx="32399275"/>
  <p:notesSz cx="7772400" cy="10058400"/>
  <p:embeddedFontLst>
    <p:embeddedFont>
      <p:font typeface="Montserrat ExtraBold"/>
      <p:bold r:id="rId7"/>
      <p:boldItalic r:id="rId8"/>
    </p:embeddedFont>
    <p:embeddedFont>
      <p:font typeface="Courier Prime"/>
      <p:regular r:id="rId9"/>
      <p:bold r:id="rId10"/>
      <p:italic r:id="rId11"/>
      <p:boldItalic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3" roundtripDataSignature="AMtx7mg3S3AZ9V92aBDCT59BDAfVfjmN3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E081ECA-A97F-457A-9343-6A78183E3B79}">
  <a:tblStyle styleId="{1E081ECA-A97F-457A-9343-6A78183E3B79}"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11" Type="http://schemas.openxmlformats.org/officeDocument/2006/relationships/font" Target="fonts/CourierPrime-italic.fntdata"/><Relationship Id="rId10" Type="http://schemas.openxmlformats.org/officeDocument/2006/relationships/font" Target="fonts/CourierPrime-bold.fntdata"/><Relationship Id="rId13" Type="http://customschemas.google.com/relationships/presentationmetadata" Target="metadata"/><Relationship Id="rId12" Type="http://schemas.openxmlformats.org/officeDocument/2006/relationships/font" Target="fonts/CourierPrime-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font" Target="fonts/CourierPrime-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MontserratExtraBold-bold.fntdata"/><Relationship Id="rId8" Type="http://schemas.openxmlformats.org/officeDocument/2006/relationships/font" Target="fonts/MontserratExtraBold-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777225" y="4777725"/>
            <a:ext cx="6217900" cy="45262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1:notes"/>
          <p:cNvSpPr/>
          <p:nvPr>
            <p:ph idx="2" type="sldImg"/>
          </p:nvPr>
        </p:nvSpPr>
        <p:spPr>
          <a:xfrm>
            <a:off x="1295650" y="754375"/>
            <a:ext cx="5181850" cy="37719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solidFill>
          <a:schemeClr val="lt1"/>
        </a:solidFill>
      </p:bgPr>
    </p:bg>
    <p:spTree>
      <p:nvGrpSpPr>
        <p:cNvPr id="6" name="Shape 6"/>
        <p:cNvGrpSpPr/>
        <p:nvPr/>
      </p:nvGrpSpPr>
      <p:grpSpPr>
        <a:xfrm>
          <a:off x="0" y="0"/>
          <a:ext cx="0" cy="0"/>
          <a:chOff x="0" y="0"/>
          <a:chExt cx="0" cy="0"/>
        </a:xfrm>
      </p:grpSpPr>
      <p:sp>
        <p:nvSpPr>
          <p:cNvPr id="7" name="Google Shape;7;p3"/>
          <p:cNvSpPr txBox="1"/>
          <p:nvPr>
            <p:ph type="title"/>
          </p:nvPr>
        </p:nvSpPr>
        <p:spPr>
          <a:xfrm>
            <a:off x="2430000" y="7070040"/>
            <a:ext cx="27537480" cy="15038280"/>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3"/>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 name="Google Shape;9;p3"/>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2">
    <p:bg>
      <p:bgPr>
        <a:solidFill>
          <a:schemeClr val="lt1"/>
        </a:solidFill>
      </p:bgPr>
    </p:bg>
    <p:spTree>
      <p:nvGrpSpPr>
        <p:cNvPr id="63" name="Shape 63"/>
        <p:cNvGrpSpPr/>
        <p:nvPr/>
      </p:nvGrpSpPr>
      <p:grpSpPr>
        <a:xfrm>
          <a:off x="0" y="0"/>
          <a:ext cx="0" cy="0"/>
          <a:chOff x="0" y="0"/>
          <a:chExt cx="0" cy="0"/>
        </a:xfrm>
      </p:grpSpPr>
      <p:sp>
        <p:nvSpPr>
          <p:cNvPr id="64" name="Google Shape;64;p12"/>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5" name="Google Shape;65;p12"/>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6" name="Google Shape;66;p12"/>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_WITH_CAPTION_TEXT" type="objTx">
  <p:cSld name="OBJECT_WITH_CAPTION_TEXT">
    <p:bg>
      <p:bgPr>
        <a:solidFill>
          <a:schemeClr val="lt1"/>
        </a:solidFill>
      </p:bgPr>
    </p:bg>
    <p:spTree>
      <p:nvGrpSpPr>
        <p:cNvPr id="67" name="Shape 67"/>
        <p:cNvGrpSpPr/>
        <p:nvPr/>
      </p:nvGrpSpPr>
      <p:grpSpPr>
        <a:xfrm>
          <a:off x="0" y="0"/>
          <a:ext cx="0" cy="0"/>
          <a:chOff x="0" y="0"/>
          <a:chExt cx="0" cy="0"/>
        </a:xfrm>
      </p:grpSpPr>
      <p:sp>
        <p:nvSpPr>
          <p:cNvPr id="68" name="Google Shape;68;p13"/>
          <p:cNvSpPr txBox="1"/>
          <p:nvPr>
            <p:ph type="title"/>
          </p:nvPr>
        </p:nvSpPr>
        <p:spPr>
          <a:xfrm>
            <a:off x="2231640" y="2880000"/>
            <a:ext cx="10447920" cy="10078200"/>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9" name="Google Shape;69;p13"/>
          <p:cNvSpPr txBox="1"/>
          <p:nvPr>
            <p:ph idx="1" type="body"/>
          </p:nvPr>
        </p:nvSpPr>
        <p:spPr>
          <a:xfrm>
            <a:off x="13773960" y="6220080"/>
            <a:ext cx="16400520" cy="3069864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0" name="Google Shape;70;p13"/>
          <p:cNvSpPr txBox="1"/>
          <p:nvPr>
            <p:ph idx="2" type="body"/>
          </p:nvPr>
        </p:nvSpPr>
        <p:spPr>
          <a:xfrm>
            <a:off x="2231640" y="12960360"/>
            <a:ext cx="10447920" cy="240084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1" name="Google Shape;71;p13"/>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2" name="Google Shape;72;p13"/>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3" name="Google Shape;73;p13"/>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_WITH_CAPTION_TEXT" type="blank">
  <p:cSld name="BLANK">
    <p:bg>
      <p:bgPr>
        <a:solidFill>
          <a:schemeClr val="lt1"/>
        </a:solidFill>
      </p:bgPr>
    </p:bg>
    <p:spTree>
      <p:nvGrpSpPr>
        <p:cNvPr id="11" name="Shape 11"/>
        <p:cNvGrpSpPr/>
        <p:nvPr/>
      </p:nvGrpSpPr>
      <p:grpSpPr>
        <a:xfrm>
          <a:off x="0" y="0"/>
          <a:ext cx="0" cy="0"/>
          <a:chOff x="0" y="0"/>
          <a:chExt cx="0" cy="0"/>
        </a:xfrm>
      </p:grpSpPr>
      <p:sp>
        <p:nvSpPr>
          <p:cNvPr id="12" name="Google Shape;12;p4"/>
          <p:cNvSpPr txBox="1"/>
          <p:nvPr>
            <p:ph type="title"/>
          </p:nvPr>
        </p:nvSpPr>
        <p:spPr>
          <a:xfrm>
            <a:off x="2231640" y="2880000"/>
            <a:ext cx="10447920" cy="10078200"/>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4"/>
          <p:cNvSpPr txBox="1"/>
          <p:nvPr>
            <p:ph idx="1" type="body"/>
          </p:nvPr>
        </p:nvSpPr>
        <p:spPr>
          <a:xfrm>
            <a:off x="13773960" y="6220080"/>
            <a:ext cx="16400520" cy="30698640"/>
          </a:xfrm>
          <a:prstGeom prst="rect">
            <a:avLst/>
          </a:prstGeom>
          <a:noFill/>
          <a:ln>
            <a:noFill/>
          </a:ln>
        </p:spPr>
        <p:txBody>
          <a:bodyPr anchorCtr="0" anchor="t" bIns="45000" lIns="90000" spcFirstLastPara="1" rIns="90000" wrap="square" tIns="450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4"/>
          <p:cNvSpPr txBox="1"/>
          <p:nvPr>
            <p:ph idx="2" type="body"/>
          </p:nvPr>
        </p:nvSpPr>
        <p:spPr>
          <a:xfrm>
            <a:off x="2231640" y="12960360"/>
            <a:ext cx="10447920" cy="240084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 name="Google Shape;15;p4"/>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4"/>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 name="Google Shape;17;p4"/>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EXT" type="vertTx">
  <p:cSld name="VERTICAL_TEXT">
    <p:bg>
      <p:bgPr>
        <a:solidFill>
          <a:schemeClr val="lt1"/>
        </a:solidFill>
      </p:bgPr>
    </p:bg>
    <p:spTree>
      <p:nvGrpSpPr>
        <p:cNvPr id="18" name="Shape 18"/>
        <p:cNvGrpSpPr/>
        <p:nvPr/>
      </p:nvGrpSpPr>
      <p:grpSpPr>
        <a:xfrm>
          <a:off x="0" y="0"/>
          <a:ext cx="0" cy="0"/>
          <a:chOff x="0" y="0"/>
          <a:chExt cx="0" cy="0"/>
        </a:xfrm>
      </p:grpSpPr>
      <p:sp>
        <p:nvSpPr>
          <p:cNvPr id="19" name="Google Shape;19;p5"/>
          <p:cNvSpPr txBox="1"/>
          <p:nvPr>
            <p:ph type="title"/>
          </p:nvPr>
        </p:nvSpPr>
        <p:spPr>
          <a:xfrm>
            <a:off x="2227320" y="2300040"/>
            <a:ext cx="27942480" cy="83484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 name="Google Shape;20;p5"/>
          <p:cNvSpPr txBox="1"/>
          <p:nvPr>
            <p:ph idx="1" type="body"/>
          </p:nvPr>
        </p:nvSpPr>
        <p:spPr>
          <a:xfrm rot="5400000">
            <a:off x="2496240" y="11233080"/>
            <a:ext cx="27408600" cy="279424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1" name="Google Shape;21;p5"/>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 name="Google Shape;22;p5"/>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 name="Google Shape;23;p5"/>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ITLE_AND_VERTICAL_TEXT" type="vertTitleAndTx">
  <p:cSld name="VERTICAL_TITLE_AND_VERTICAL_TEXT">
    <p:bg>
      <p:bgPr>
        <a:solidFill>
          <a:schemeClr val="lt1"/>
        </a:solidFill>
      </p:bgPr>
    </p:bg>
    <p:spTree>
      <p:nvGrpSpPr>
        <p:cNvPr id="24" name="Shape 24"/>
        <p:cNvGrpSpPr/>
        <p:nvPr/>
      </p:nvGrpSpPr>
      <p:grpSpPr>
        <a:xfrm>
          <a:off x="0" y="0"/>
          <a:ext cx="0" cy="0"/>
          <a:chOff x="0" y="0"/>
          <a:chExt cx="0" cy="0"/>
        </a:xfrm>
      </p:grpSpPr>
      <p:sp>
        <p:nvSpPr>
          <p:cNvPr id="25" name="Google Shape;25;p6"/>
          <p:cNvSpPr txBox="1"/>
          <p:nvPr>
            <p:ph type="title"/>
          </p:nvPr>
        </p:nvSpPr>
        <p:spPr>
          <a:xfrm rot="5400000">
            <a:off x="8373600" y="17112240"/>
            <a:ext cx="36608760" cy="698436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6"/>
          <p:cNvSpPr txBox="1"/>
          <p:nvPr>
            <p:ph idx="1" type="body"/>
          </p:nvPr>
        </p:nvSpPr>
        <p:spPr>
          <a:xfrm rot="5400000">
            <a:off x="-5799240" y="10326960"/>
            <a:ext cx="36608760" cy="2055132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7" name="Google Shape;27;p6"/>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8" name="Google Shape;28;p6"/>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 name="Google Shape;29;p6"/>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obj">
  <p:cSld name="OBJECT">
    <p:bg>
      <p:bgPr>
        <a:solidFill>
          <a:schemeClr val="lt1"/>
        </a:solidFill>
      </p:bgPr>
    </p:bg>
    <p:spTree>
      <p:nvGrpSpPr>
        <p:cNvPr id="30" name="Shape 30"/>
        <p:cNvGrpSpPr/>
        <p:nvPr/>
      </p:nvGrpSpPr>
      <p:grpSpPr>
        <a:xfrm>
          <a:off x="0" y="0"/>
          <a:ext cx="0" cy="0"/>
          <a:chOff x="0" y="0"/>
          <a:chExt cx="0" cy="0"/>
        </a:xfrm>
      </p:grpSpPr>
      <p:sp>
        <p:nvSpPr>
          <p:cNvPr id="31" name="Google Shape;31;p7"/>
          <p:cNvSpPr txBox="1"/>
          <p:nvPr>
            <p:ph type="title"/>
          </p:nvPr>
        </p:nvSpPr>
        <p:spPr>
          <a:xfrm>
            <a:off x="2227320" y="2300040"/>
            <a:ext cx="27942480" cy="83484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2" name="Google Shape;32;p7"/>
          <p:cNvSpPr txBox="1"/>
          <p:nvPr>
            <p:ph idx="1" type="body"/>
          </p:nvPr>
        </p:nvSpPr>
        <p:spPr>
          <a:xfrm>
            <a:off x="2227320" y="11500200"/>
            <a:ext cx="27942480" cy="274086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3" name="Google Shape;33;p7"/>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4" name="Google Shape;34;p7"/>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 name="Google Shape;35;p7"/>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type="secHead">
  <p:cSld name="SECTION_HEADER">
    <p:bg>
      <p:bgPr>
        <a:solidFill>
          <a:schemeClr val="lt1"/>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2210400" y="10770120"/>
            <a:ext cx="27942480" cy="17968320"/>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 name="Google Shape;38;p8"/>
          <p:cNvSpPr txBox="1"/>
          <p:nvPr>
            <p:ph idx="1" type="body"/>
          </p:nvPr>
        </p:nvSpPr>
        <p:spPr>
          <a:xfrm>
            <a:off x="2210400" y="28910520"/>
            <a:ext cx="27942480" cy="94482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 name="Google Shape;39;p8"/>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0" name="Google Shape;40;p8"/>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1" name="Google Shape;41;p8"/>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 type="twoObj">
  <p:cSld name="TWO_OBJECTS">
    <p:bg>
      <p:bgPr>
        <a:solidFill>
          <a:schemeClr val="lt1"/>
        </a:solidFill>
      </p:bgPr>
    </p:bg>
    <p:spTree>
      <p:nvGrpSpPr>
        <p:cNvPr id="42" name="Shape 42"/>
        <p:cNvGrpSpPr/>
        <p:nvPr/>
      </p:nvGrpSpPr>
      <p:grpSpPr>
        <a:xfrm>
          <a:off x="0" y="0"/>
          <a:ext cx="0" cy="0"/>
          <a:chOff x="0" y="0"/>
          <a:chExt cx="0" cy="0"/>
        </a:xfrm>
      </p:grpSpPr>
      <p:sp>
        <p:nvSpPr>
          <p:cNvPr id="43" name="Google Shape;43;p9"/>
          <p:cNvSpPr txBox="1"/>
          <p:nvPr>
            <p:ph type="title"/>
          </p:nvPr>
        </p:nvSpPr>
        <p:spPr>
          <a:xfrm>
            <a:off x="2227320" y="2300040"/>
            <a:ext cx="27942480" cy="83484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4" name="Google Shape;44;p9"/>
          <p:cNvSpPr txBox="1"/>
          <p:nvPr>
            <p:ph idx="1" type="body"/>
          </p:nvPr>
        </p:nvSpPr>
        <p:spPr>
          <a:xfrm>
            <a:off x="2227320" y="11500200"/>
            <a:ext cx="13767840" cy="274086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5" name="Google Shape;45;p9"/>
          <p:cNvSpPr txBox="1"/>
          <p:nvPr>
            <p:ph idx="2" type="body"/>
          </p:nvPr>
        </p:nvSpPr>
        <p:spPr>
          <a:xfrm>
            <a:off x="16402320" y="11500200"/>
            <a:ext cx="13767840" cy="274086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6" name="Google Shape;46;p9"/>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 name="Google Shape;47;p9"/>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 name="Google Shape;48;p9"/>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_WITH_TEXT" type="twoTxTwoObj">
  <p:cSld name="TWO_OBJECTS_WITH_TEXT">
    <p:bg>
      <p:bgPr>
        <a:solidFill>
          <a:schemeClr val="lt1"/>
        </a:solidFill>
      </p:bgPr>
    </p:bg>
    <p:spTree>
      <p:nvGrpSpPr>
        <p:cNvPr id="49" name="Shape 49"/>
        <p:cNvGrpSpPr/>
        <p:nvPr/>
      </p:nvGrpSpPr>
      <p:grpSpPr>
        <a:xfrm>
          <a:off x="0" y="0"/>
          <a:ext cx="0" cy="0"/>
          <a:chOff x="0" y="0"/>
          <a:chExt cx="0" cy="0"/>
        </a:xfrm>
      </p:grpSpPr>
      <p:sp>
        <p:nvSpPr>
          <p:cNvPr id="50" name="Google Shape;50;p10"/>
          <p:cNvSpPr txBox="1"/>
          <p:nvPr>
            <p:ph type="title"/>
          </p:nvPr>
        </p:nvSpPr>
        <p:spPr>
          <a:xfrm>
            <a:off x="2231640" y="2300040"/>
            <a:ext cx="27942480" cy="83484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1" name="Google Shape;51;p10"/>
          <p:cNvSpPr txBox="1"/>
          <p:nvPr>
            <p:ph idx="1" type="body"/>
          </p:nvPr>
        </p:nvSpPr>
        <p:spPr>
          <a:xfrm>
            <a:off x="2231640" y="10590120"/>
            <a:ext cx="13704480" cy="5188320"/>
          </a:xfrm>
          <a:prstGeom prst="rect">
            <a:avLst/>
          </a:prstGeom>
          <a:noFill/>
          <a:ln>
            <a:noFill/>
          </a:ln>
        </p:spPr>
        <p:txBody>
          <a:bodyPr anchorCtr="0" anchor="b"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2" name="Google Shape;52;p10"/>
          <p:cNvSpPr txBox="1"/>
          <p:nvPr>
            <p:ph idx="2" type="body"/>
          </p:nvPr>
        </p:nvSpPr>
        <p:spPr>
          <a:xfrm>
            <a:off x="2231640" y="15780240"/>
            <a:ext cx="13704480" cy="232084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3" name="Google Shape;53;p10"/>
          <p:cNvSpPr txBox="1"/>
          <p:nvPr>
            <p:ph idx="3" type="body"/>
          </p:nvPr>
        </p:nvSpPr>
        <p:spPr>
          <a:xfrm>
            <a:off x="16402320" y="10590120"/>
            <a:ext cx="13772160" cy="5188320"/>
          </a:xfrm>
          <a:prstGeom prst="rect">
            <a:avLst/>
          </a:prstGeom>
          <a:noFill/>
          <a:ln>
            <a:noFill/>
          </a:ln>
        </p:spPr>
        <p:txBody>
          <a:bodyPr anchorCtr="0" anchor="b"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10"/>
          <p:cNvSpPr txBox="1"/>
          <p:nvPr>
            <p:ph idx="4" type="body"/>
          </p:nvPr>
        </p:nvSpPr>
        <p:spPr>
          <a:xfrm>
            <a:off x="16402320" y="15780240"/>
            <a:ext cx="13772160" cy="232084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5" name="Google Shape;55;p10"/>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6" name="Google Shape;56;p10"/>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7" name="Google Shape;57;p10"/>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bg>
      <p:bgPr>
        <a:solidFill>
          <a:schemeClr val="lt1"/>
        </a:solidFill>
      </p:bgPr>
    </p:bg>
    <p:spTree>
      <p:nvGrpSpPr>
        <p:cNvPr id="58" name="Shape 58"/>
        <p:cNvGrpSpPr/>
        <p:nvPr/>
      </p:nvGrpSpPr>
      <p:grpSpPr>
        <a:xfrm>
          <a:off x="0" y="0"/>
          <a:ext cx="0" cy="0"/>
          <a:chOff x="0" y="0"/>
          <a:chExt cx="0" cy="0"/>
        </a:xfrm>
      </p:grpSpPr>
      <p:sp>
        <p:nvSpPr>
          <p:cNvPr id="59" name="Google Shape;59;p11"/>
          <p:cNvSpPr txBox="1"/>
          <p:nvPr>
            <p:ph type="title"/>
          </p:nvPr>
        </p:nvSpPr>
        <p:spPr>
          <a:xfrm>
            <a:off x="2227320" y="2300040"/>
            <a:ext cx="27942480" cy="8348400"/>
          </a:xfrm>
          <a:prstGeom prst="rect">
            <a:avLst/>
          </a:prstGeom>
          <a:noFill/>
          <a:ln>
            <a:noFill/>
          </a:ln>
        </p:spPr>
        <p:txBody>
          <a:bodyPr anchorCtr="0" anchor="ctr" bIns="45700" lIns="91425" spcFirstLastPara="1" rIns="91425" wrap="square" tIns="45700">
            <a:norm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0" name="Google Shape;60;p11"/>
          <p:cNvSpPr txBox="1"/>
          <p:nvPr>
            <p:ph idx="10" type="dt"/>
          </p:nvPr>
        </p:nvSpPr>
        <p:spPr>
          <a:xfrm>
            <a:off x="2227320" y="40040640"/>
            <a:ext cx="7288200" cy="229824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1" name="Google Shape;61;p11"/>
          <p:cNvSpPr txBox="1"/>
          <p:nvPr>
            <p:ph idx="11" type="ftr"/>
          </p:nvPr>
        </p:nvSpPr>
        <p:spPr>
          <a:xfrm>
            <a:off x="10732320" y="40040640"/>
            <a:ext cx="10932840" cy="229824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p11"/>
          <p:cNvSpPr txBox="1"/>
          <p:nvPr>
            <p:ph idx="12" type="sldNum"/>
          </p:nvPr>
        </p:nvSpPr>
        <p:spPr>
          <a:xfrm>
            <a:off x="22881960" y="40040640"/>
            <a:ext cx="7288200" cy="229824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4250"/>
              <a:buFont typeface="Calibri"/>
              <a:buNone/>
              <a:defRPr b="0" i="0" sz="42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BR"/>
              <a:t>‹#›</a:t>
            </a:fld>
            <a:endParaRPr>
              <a:solidFill>
                <a:srgbClr val="000000"/>
              </a:solidFill>
              <a:latin typeface="Times New Roman"/>
              <a:ea typeface="Times New Roman"/>
              <a:cs typeface="Times New Roman"/>
              <a:sym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11" Type="http://schemas.openxmlformats.org/officeDocument/2006/relationships/image" Target="../media/image9.png"/><Relationship Id="rId10" Type="http://schemas.openxmlformats.org/officeDocument/2006/relationships/image" Target="../media/image6.png"/><Relationship Id="rId12" Type="http://schemas.openxmlformats.org/officeDocument/2006/relationships/image" Target="../media/image7.png"/><Relationship Id="rId9" Type="http://schemas.openxmlformats.org/officeDocument/2006/relationships/image" Target="../media/image10.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Gráfico, Gráfico de linhas&#10;&#10;Descrição gerada automaticamente" id="78" name="Google Shape;78;p1"/>
          <p:cNvPicPr preferRelativeResize="0"/>
          <p:nvPr/>
        </p:nvPicPr>
        <p:blipFill rotWithShape="1">
          <a:blip r:embed="rId3">
            <a:alphaModFix/>
          </a:blip>
          <a:srcRect b="0" l="0" r="0" t="0"/>
          <a:stretch/>
        </p:blipFill>
        <p:spPr>
          <a:xfrm>
            <a:off x="16687800" y="23857200"/>
            <a:ext cx="7543080" cy="5541120"/>
          </a:xfrm>
          <a:prstGeom prst="rect">
            <a:avLst/>
          </a:prstGeom>
          <a:noFill/>
          <a:ln>
            <a:noFill/>
          </a:ln>
        </p:spPr>
      </p:pic>
      <p:pic>
        <p:nvPicPr>
          <p:cNvPr descr="Gráfico de linhas&#10;&#10;Descrição gerada automaticamente com confiança baixa" id="79" name="Google Shape;79;p1"/>
          <p:cNvPicPr preferRelativeResize="0"/>
          <p:nvPr/>
        </p:nvPicPr>
        <p:blipFill rotWithShape="1">
          <a:blip r:embed="rId4">
            <a:alphaModFix/>
          </a:blip>
          <a:srcRect b="0" l="0" r="0" t="0"/>
          <a:stretch/>
        </p:blipFill>
        <p:spPr>
          <a:xfrm>
            <a:off x="24231600" y="23884560"/>
            <a:ext cx="7314480" cy="5541120"/>
          </a:xfrm>
          <a:prstGeom prst="rect">
            <a:avLst/>
          </a:prstGeom>
          <a:noFill/>
          <a:ln>
            <a:noFill/>
          </a:ln>
        </p:spPr>
      </p:pic>
      <p:sp>
        <p:nvSpPr>
          <p:cNvPr id="80" name="Google Shape;80;p1"/>
          <p:cNvSpPr/>
          <p:nvPr/>
        </p:nvSpPr>
        <p:spPr>
          <a:xfrm>
            <a:off x="0" y="0"/>
            <a:ext cx="32415120" cy="5257440"/>
          </a:xfrm>
          <a:prstGeom prst="rect">
            <a:avLst/>
          </a:prstGeom>
          <a:gradFill>
            <a:gsLst>
              <a:gs pos="0">
                <a:srgbClr val="61BBD3">
                  <a:alpha val="52941"/>
                </a:srgbClr>
              </a:gs>
              <a:gs pos="100000">
                <a:srgbClr val="FFFFFF">
                  <a:alpha val="52941"/>
                </a:srgbClr>
              </a:gs>
            </a:gsLst>
            <a:lin ang="5400700" scaled="0"/>
          </a:gradFill>
          <a:ln>
            <a:noFill/>
          </a:ln>
        </p:spPr>
        <p:txBody>
          <a:bodyPr anchorCtr="0" anchor="ctr" bIns="45000" lIns="90000" spcFirstLastPara="1" rIns="90000" wrap="square" tIns="450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Verdana"/>
              <a:ea typeface="Verdana"/>
              <a:cs typeface="Verdana"/>
              <a:sym typeface="Verdana"/>
            </a:endParaRPr>
          </a:p>
        </p:txBody>
      </p:sp>
      <p:pic>
        <p:nvPicPr>
          <p:cNvPr descr="Logotipo&#10;&#10;Descrição gerada automaticamente" id="81" name="Google Shape;81;p1"/>
          <p:cNvPicPr preferRelativeResize="0"/>
          <p:nvPr/>
        </p:nvPicPr>
        <p:blipFill rotWithShape="1">
          <a:blip r:embed="rId5">
            <a:alphaModFix/>
          </a:blip>
          <a:srcRect b="0" l="0" r="0" t="0"/>
          <a:stretch/>
        </p:blipFill>
        <p:spPr>
          <a:xfrm>
            <a:off x="28740240" y="914400"/>
            <a:ext cx="2809800" cy="3223440"/>
          </a:xfrm>
          <a:prstGeom prst="rect">
            <a:avLst/>
          </a:prstGeom>
          <a:noFill/>
          <a:ln>
            <a:noFill/>
          </a:ln>
        </p:spPr>
      </p:pic>
      <p:sp>
        <p:nvSpPr>
          <p:cNvPr id="82" name="Google Shape;82;p1"/>
          <p:cNvSpPr/>
          <p:nvPr/>
        </p:nvSpPr>
        <p:spPr>
          <a:xfrm>
            <a:off x="898560" y="7724160"/>
            <a:ext cx="14874120" cy="8502840"/>
          </a:xfrm>
          <a:prstGeom prst="rect">
            <a:avLst/>
          </a:prstGeom>
          <a:noFill/>
          <a:ln>
            <a:noFill/>
          </a:ln>
        </p:spPr>
        <p:txBody>
          <a:bodyPr anchorCtr="0" anchor="t" bIns="45000" lIns="90000" spcFirstLastPara="1" rIns="90000" wrap="square" tIns="45000">
            <a:spAutoFit/>
          </a:bodyPr>
          <a:lstStyle/>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 </a:t>
            </a:r>
            <a:r>
              <a:rPr lang="pt-BR" sz="3200">
                <a:solidFill>
                  <a:srgbClr val="FF0000"/>
                </a:solidFill>
                <a:latin typeface="Times New Roman"/>
                <a:ea typeface="Times New Roman"/>
                <a:cs typeface="Times New Roman"/>
                <a:sym typeface="Times New Roman"/>
              </a:rPr>
              <a:t>32</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Este texto serve como espaço reservado e guia definitivo para a formatação do seu banner. A primeira linha de cada parágrafo deve ser sempre identada (com recuo) para demarcar o início do texto. O corpo de texto deve utilizar a fonte </a:t>
            </a:r>
            <a:r>
              <a:rPr b="1" i="0" lang="pt-BR" sz="3200" u="none" cap="none" strike="noStrike">
                <a:solidFill>
                  <a:schemeClr val="dk1"/>
                </a:solidFill>
                <a:latin typeface="Times New Roman"/>
                <a:ea typeface="Times New Roman"/>
                <a:cs typeface="Times New Roman"/>
                <a:sym typeface="Times New Roman"/>
              </a:rPr>
              <a:t>Times New Roman</a:t>
            </a:r>
            <a:r>
              <a:rPr b="0" i="0" lang="pt-BR" sz="3200" u="none" cap="none" strike="noStrike">
                <a:solidFill>
                  <a:schemeClr val="dk1"/>
                </a:solidFill>
                <a:latin typeface="Times New Roman"/>
                <a:ea typeface="Times New Roman"/>
                <a:cs typeface="Times New Roman"/>
                <a:sym typeface="Times New Roman"/>
              </a:rPr>
              <a:t>, no tamanho </a:t>
            </a:r>
            <a:r>
              <a:rPr b="1" i="0" lang="pt-BR" sz="3200" u="none" cap="none" strike="noStrike">
                <a:solidFill>
                  <a:schemeClr val="dk1"/>
                </a:solidFill>
                <a:latin typeface="Times New Roman"/>
                <a:ea typeface="Times New Roman"/>
                <a:cs typeface="Times New Roman"/>
                <a:sym typeface="Times New Roman"/>
              </a:rPr>
              <a:t>32</a:t>
            </a:r>
            <a:r>
              <a:rPr b="0" i="0" lang="pt-BR" sz="3200" u="none" cap="none" strike="noStrike">
                <a:solidFill>
                  <a:schemeClr val="dk1"/>
                </a:solidFill>
                <a:latin typeface="Times New Roman"/>
                <a:ea typeface="Times New Roman"/>
                <a:cs typeface="Times New Roman"/>
                <a:sym typeface="Times New Roman"/>
              </a:rPr>
              <a:t>, com espaçamento entrelinhas de </a:t>
            </a:r>
            <a:r>
              <a:rPr b="1" i="0" lang="pt-BR" sz="3200" u="none" cap="none" strike="noStrike">
                <a:solidFill>
                  <a:schemeClr val="dk1"/>
                </a:solidFill>
                <a:latin typeface="Times New Roman"/>
                <a:ea typeface="Times New Roman"/>
                <a:cs typeface="Times New Roman"/>
                <a:sym typeface="Times New Roman"/>
              </a:rPr>
              <a:t>1.15</a:t>
            </a:r>
            <a:r>
              <a:rPr b="0" i="0" lang="pt-BR" sz="3200" u="none" cap="none" strike="noStrike">
                <a:solidFill>
                  <a:schemeClr val="dk1"/>
                </a:solidFill>
                <a:latin typeface="Times New Roman"/>
                <a:ea typeface="Times New Roman"/>
                <a:cs typeface="Times New Roman"/>
                <a:sym typeface="Times New Roman"/>
              </a:rPr>
              <a:t> e alinhamento </a:t>
            </a:r>
            <a:r>
              <a:rPr b="0" i="1" lang="pt-BR" sz="3200" u="none" cap="none" strike="noStrike">
                <a:solidFill>
                  <a:schemeClr val="dk1"/>
                </a:solidFill>
                <a:latin typeface="Times New Roman"/>
                <a:ea typeface="Times New Roman"/>
                <a:cs typeface="Times New Roman"/>
                <a:sym typeface="Times New Roman"/>
              </a:rPr>
              <a:t>justificado</a:t>
            </a:r>
            <a:r>
              <a:rPr b="0" i="0" lang="pt-BR" sz="3200" u="none" cap="none" strike="noStrike">
                <a:solidFill>
                  <a:schemeClr val="dk1"/>
                </a:solidFill>
                <a:latin typeface="Times New Roman"/>
                <a:ea typeface="Times New Roman"/>
                <a:cs typeface="Times New Roman"/>
                <a:sym typeface="Times New Roman"/>
              </a:rPr>
              <a:t>.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Lembre-se de deixar sempre uma linha em branco</a:t>
            </a:r>
            <a:r>
              <a:rPr b="1" i="0" lang="pt-BR" sz="3200" u="none" cap="none" strike="noStrike">
                <a:solidFill>
                  <a:schemeClr val="dk1"/>
                </a:solidFill>
                <a:latin typeface="Times New Roman"/>
                <a:ea typeface="Times New Roman"/>
                <a:cs typeface="Times New Roman"/>
                <a:sym typeface="Times New Roman"/>
              </a:rPr>
              <a:t> no começo e final</a:t>
            </a:r>
            <a:r>
              <a:rPr b="0" i="0" lang="pt-BR" sz="3200" u="none" cap="none" strike="noStrike">
                <a:solidFill>
                  <a:schemeClr val="dk1"/>
                </a:solidFill>
                <a:latin typeface="Times New Roman"/>
                <a:ea typeface="Times New Roman"/>
                <a:cs typeface="Times New Roman"/>
                <a:sym typeface="Times New Roman"/>
              </a:rPr>
              <a:t> de cada seção de texto, </a:t>
            </a:r>
            <a:r>
              <a:rPr b="1" i="0" lang="pt-BR" sz="3200" u="none" cap="none" strike="noStrike">
                <a:solidFill>
                  <a:schemeClr val="dk1"/>
                </a:solidFill>
                <a:latin typeface="Times New Roman"/>
                <a:ea typeface="Times New Roman"/>
                <a:cs typeface="Times New Roman"/>
                <a:sym typeface="Times New Roman"/>
              </a:rPr>
              <a:t>antes</a:t>
            </a:r>
            <a:r>
              <a:rPr b="0" i="0" lang="pt-BR" sz="3200" u="none" cap="none" strike="noStrike">
                <a:solidFill>
                  <a:schemeClr val="dk1"/>
                </a:solidFill>
                <a:latin typeface="Times New Roman"/>
                <a:ea typeface="Times New Roman"/>
                <a:cs typeface="Times New Roman"/>
                <a:sym typeface="Times New Roman"/>
              </a:rPr>
              <a:t> de legenda de tabela e figura, e </a:t>
            </a:r>
            <a:r>
              <a:rPr b="1" i="0" lang="pt-BR" sz="3200" u="none" cap="none" strike="noStrike">
                <a:solidFill>
                  <a:schemeClr val="dk1"/>
                </a:solidFill>
                <a:latin typeface="Times New Roman"/>
                <a:ea typeface="Times New Roman"/>
                <a:cs typeface="Times New Roman"/>
                <a:sym typeface="Times New Roman"/>
              </a:rPr>
              <a:t>antes e depois</a:t>
            </a:r>
            <a:r>
              <a:rPr b="0" i="0" lang="pt-BR" sz="3200" u="none" cap="none" strike="noStrike">
                <a:solidFill>
                  <a:schemeClr val="dk1"/>
                </a:solidFill>
                <a:latin typeface="Times New Roman"/>
                <a:ea typeface="Times New Roman"/>
                <a:cs typeface="Times New Roman"/>
                <a:sym typeface="Times New Roman"/>
              </a:rPr>
              <a:t> de equações, para que o conteúdo fique mais bem distribuído e agradável para a leitura no painel. Tente manter o texto no local e usar as guias/régua do editor para evitar desalinhamento.</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O autor tem liberdade para usar o </a:t>
            </a:r>
            <a:r>
              <a:rPr b="1" i="0" lang="pt-BR" sz="3200" u="none" cap="none" strike="noStrike">
                <a:solidFill>
                  <a:schemeClr val="dk1"/>
                </a:solidFill>
                <a:latin typeface="Times New Roman"/>
                <a:ea typeface="Times New Roman"/>
                <a:cs typeface="Times New Roman"/>
                <a:sym typeface="Times New Roman"/>
              </a:rPr>
              <a:t>negrito</a:t>
            </a:r>
            <a:r>
              <a:rPr b="0" i="0" lang="pt-BR" sz="3200" u="none" cap="none" strike="noStrike">
                <a:solidFill>
                  <a:schemeClr val="dk1"/>
                </a:solidFill>
                <a:latin typeface="Times New Roman"/>
                <a:ea typeface="Times New Roman"/>
                <a:cs typeface="Times New Roman"/>
                <a:sym typeface="Times New Roman"/>
              </a:rPr>
              <a:t> e o </a:t>
            </a:r>
            <a:r>
              <a:rPr b="0" i="1" lang="pt-BR" sz="3200" u="none" cap="none" strike="noStrike">
                <a:solidFill>
                  <a:schemeClr val="dk1"/>
                </a:solidFill>
                <a:latin typeface="Times New Roman"/>
                <a:ea typeface="Times New Roman"/>
                <a:cs typeface="Times New Roman"/>
                <a:sym typeface="Times New Roman"/>
              </a:rPr>
              <a:t>itálico </a:t>
            </a:r>
            <a:r>
              <a:rPr b="0" i="0" lang="pt-BR" sz="3200" u="none" cap="none" strike="noStrike">
                <a:solidFill>
                  <a:schemeClr val="dk1"/>
                </a:solidFill>
                <a:latin typeface="Times New Roman"/>
                <a:ea typeface="Times New Roman"/>
                <a:cs typeface="Times New Roman"/>
                <a:sym typeface="Times New Roman"/>
              </a:rPr>
              <a:t>e listas numeradas ou com marcadores. Todo o texto principal deve ser mantido na cor preta ou </a:t>
            </a:r>
            <a:r>
              <a:rPr lang="pt-BR" sz="3200">
                <a:solidFill>
                  <a:srgbClr val="0657A5"/>
                </a:solidFill>
                <a:latin typeface="Times New Roman"/>
                <a:ea typeface="Times New Roman"/>
                <a:cs typeface="Times New Roman"/>
                <a:sym typeface="Times New Roman"/>
              </a:rPr>
              <a:t>colorido </a:t>
            </a:r>
            <a:r>
              <a:rPr b="0" i="0" lang="pt-BR" sz="3200" u="none" cap="none" strike="noStrike">
                <a:solidFill>
                  <a:srgbClr val="0657A5"/>
                </a:solidFill>
                <a:latin typeface="Times New Roman"/>
                <a:ea typeface="Times New Roman"/>
                <a:cs typeface="Times New Roman"/>
                <a:sym typeface="Times New Roman"/>
              </a:rPr>
              <a:t>em partes com o tom de azul oficial do evento (código #0657a5)</a:t>
            </a:r>
            <a:r>
              <a:rPr b="0" i="0" lang="pt-BR" sz="3200" u="none" cap="none" strike="noStrike">
                <a:solidFill>
                  <a:schemeClr val="dk1"/>
                </a:solidFill>
                <a:latin typeface="Times New Roman"/>
                <a:ea typeface="Times New Roman"/>
                <a:cs typeface="Times New Roman"/>
                <a:sym typeface="Times New Roman"/>
              </a:rPr>
              <a:t>. Atenção: qualquer texto marcado em vermelho neste arquivo serve apenas como guia de preenchimento e deve ser excluído da sua versão final.</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 </a:t>
            </a:r>
            <a:r>
              <a:rPr lang="pt-BR" sz="3200">
                <a:solidFill>
                  <a:srgbClr val="FF0000"/>
                </a:solidFill>
                <a:latin typeface="Times New Roman"/>
                <a:ea typeface="Times New Roman"/>
                <a:cs typeface="Times New Roman"/>
                <a:sym typeface="Times New Roman"/>
              </a:rPr>
              <a:t>32</a:t>
            </a:r>
            <a:endParaRPr b="0" i="0" sz="3200" u="none" cap="none" strike="noStrike">
              <a:solidFill>
                <a:srgbClr val="000000"/>
              </a:solidFill>
              <a:latin typeface="Verdana"/>
              <a:ea typeface="Verdana"/>
              <a:cs typeface="Verdana"/>
              <a:sym typeface="Verdana"/>
            </a:endParaRPr>
          </a:p>
        </p:txBody>
      </p:sp>
      <p:grpSp>
        <p:nvGrpSpPr>
          <p:cNvPr id="83" name="Google Shape;83;p1"/>
          <p:cNvGrpSpPr/>
          <p:nvPr/>
        </p:nvGrpSpPr>
        <p:grpSpPr>
          <a:xfrm>
            <a:off x="16682040" y="17915040"/>
            <a:ext cx="14910480" cy="5941440"/>
            <a:chOff x="16682040" y="17915040"/>
            <a:chExt cx="14910480" cy="5941440"/>
          </a:xfrm>
        </p:grpSpPr>
        <p:pic>
          <p:nvPicPr>
            <p:cNvPr id="84" name="Google Shape;84;p1"/>
            <p:cNvPicPr preferRelativeResize="0"/>
            <p:nvPr/>
          </p:nvPicPr>
          <p:blipFill rotWithShape="1">
            <a:blip r:embed="rId6">
              <a:alphaModFix/>
            </a:blip>
            <a:srcRect b="0" l="0" r="0" t="0"/>
            <a:stretch/>
          </p:blipFill>
          <p:spPr>
            <a:xfrm>
              <a:off x="16682040" y="17915040"/>
              <a:ext cx="14910480" cy="5117760"/>
            </a:xfrm>
            <a:prstGeom prst="rect">
              <a:avLst/>
            </a:prstGeom>
            <a:noFill/>
            <a:ln>
              <a:noFill/>
            </a:ln>
          </p:spPr>
        </p:pic>
        <p:sp>
          <p:nvSpPr>
            <p:cNvPr id="85" name="Google Shape;85;p1"/>
            <p:cNvSpPr/>
            <p:nvPr/>
          </p:nvSpPr>
          <p:spPr>
            <a:xfrm>
              <a:off x="16687800" y="23034600"/>
              <a:ext cx="14858280" cy="821880"/>
            </a:xfrm>
            <a:prstGeom prst="rect">
              <a:avLst/>
            </a:prstGeom>
            <a:noFill/>
            <a:ln>
              <a:noFill/>
            </a:ln>
          </p:spPr>
          <p:txBody>
            <a:bodyPr anchorCtr="0" anchor="t" bIns="45350" lIns="90700" spcFirstLastPara="1" rIns="90700" wrap="square" tIns="45350">
              <a:spAutoFit/>
            </a:bodyPr>
            <a:lstStyle/>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rgbClr val="FF0000"/>
                  </a:solidFill>
                  <a:latin typeface="Times New Roman"/>
                  <a:ea typeface="Times New Roman"/>
                  <a:cs typeface="Times New Roman"/>
                  <a:sym typeface="Times New Roman"/>
                </a:rPr>
                <a:t>linha em branco 24</a:t>
              </a:r>
              <a:endParaRPr b="0" i="0" sz="24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chemeClr val="dk1"/>
                  </a:solidFill>
                  <a:latin typeface="Times New Roman"/>
                  <a:ea typeface="Times New Roman"/>
                  <a:cs typeface="Times New Roman"/>
                  <a:sym typeface="Times New Roman"/>
                </a:rPr>
                <a:t>Fig. 1</a:t>
              </a:r>
              <a:r>
                <a:rPr b="0" i="0" lang="pt-BR" sz="2400" u="none" cap="none" strike="noStrike">
                  <a:solidFill>
                    <a:schemeClr val="dk1"/>
                  </a:solidFill>
                  <a:latin typeface="Times New Roman"/>
                  <a:ea typeface="Times New Roman"/>
                  <a:cs typeface="Times New Roman"/>
                  <a:sym typeface="Times New Roman"/>
                </a:rPr>
                <a:t>: Tapered beam finite element</a:t>
              </a:r>
              <a:endParaRPr b="0" i="0" sz="2400" u="none" cap="none" strike="noStrike">
                <a:solidFill>
                  <a:schemeClr val="dk1"/>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2400"/>
                <a:buFont typeface="Arial"/>
                <a:buNone/>
              </a:pPr>
              <a:r>
                <a:t/>
              </a:r>
              <a:endParaRPr sz="2400">
                <a:solidFill>
                  <a:schemeClr val="dk1"/>
                </a:solidFill>
                <a:latin typeface="Times New Roman"/>
                <a:ea typeface="Times New Roman"/>
                <a:cs typeface="Times New Roman"/>
                <a:sym typeface="Times New Roman"/>
              </a:endParaRPr>
            </a:p>
          </p:txBody>
        </p:sp>
      </p:grpSp>
      <p:sp>
        <p:nvSpPr>
          <p:cNvPr id="86" name="Google Shape;86;p1"/>
          <p:cNvSpPr/>
          <p:nvPr/>
        </p:nvSpPr>
        <p:spPr>
          <a:xfrm>
            <a:off x="16687800" y="29457000"/>
            <a:ext cx="7543080" cy="821160"/>
          </a:xfrm>
          <a:prstGeom prst="rect">
            <a:avLst/>
          </a:prstGeom>
          <a:noFill/>
          <a:ln>
            <a:noFill/>
          </a:ln>
        </p:spPr>
        <p:txBody>
          <a:bodyPr anchorCtr="0" anchor="t" bIns="45000" lIns="91800" spcFirstLastPara="1" rIns="91800" wrap="square" tIns="45000">
            <a:sp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chemeClr val="dk1"/>
                </a:solidFill>
                <a:latin typeface="Times New Roman"/>
                <a:ea typeface="Times New Roman"/>
                <a:cs typeface="Times New Roman"/>
                <a:sym typeface="Times New Roman"/>
              </a:rPr>
              <a:t>Fig. 2</a:t>
            </a:r>
            <a:r>
              <a:rPr b="0" i="0" lang="pt-BR" sz="2400" u="none" cap="none" strike="noStrike">
                <a:solidFill>
                  <a:schemeClr val="dk1"/>
                </a:solidFill>
                <a:latin typeface="Times New Roman"/>
                <a:ea typeface="Times New Roman"/>
                <a:cs typeface="Times New Roman"/>
                <a:sym typeface="Times New Roman"/>
              </a:rPr>
              <a:t>: Ocean wave profile</a:t>
            </a:r>
            <a:endParaRPr b="0" i="0" sz="2400" u="none" cap="none" strike="noStrike">
              <a:solidFill>
                <a:srgbClr val="000000"/>
              </a:solidFill>
              <a:latin typeface="Verdana"/>
              <a:ea typeface="Verdana"/>
              <a:cs typeface="Verdana"/>
              <a:sym typeface="Verdana"/>
            </a:endParaRPr>
          </a:p>
        </p:txBody>
      </p:sp>
      <p:sp>
        <p:nvSpPr>
          <p:cNvPr id="87" name="Google Shape;87;p1"/>
          <p:cNvSpPr/>
          <p:nvPr/>
        </p:nvSpPr>
        <p:spPr>
          <a:xfrm>
            <a:off x="24231600" y="29455560"/>
            <a:ext cx="7314480" cy="821160"/>
          </a:xfrm>
          <a:prstGeom prst="rect">
            <a:avLst/>
          </a:prstGeom>
          <a:noFill/>
          <a:ln>
            <a:noFill/>
          </a:ln>
        </p:spPr>
        <p:txBody>
          <a:bodyPr anchorCtr="0" anchor="t" bIns="45000" lIns="91800" spcFirstLastPara="1" rIns="91800" wrap="square" tIns="45000">
            <a:sp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chemeClr val="dk1"/>
                </a:solidFill>
                <a:latin typeface="Times New Roman"/>
                <a:ea typeface="Times New Roman"/>
                <a:cs typeface="Times New Roman"/>
                <a:sym typeface="Times New Roman"/>
              </a:rPr>
              <a:t>Fig. 3</a:t>
            </a:r>
            <a:r>
              <a:rPr b="0" i="0" lang="pt-BR" sz="2400" u="none" cap="none" strike="noStrike">
                <a:solidFill>
                  <a:schemeClr val="dk1"/>
                </a:solidFill>
                <a:latin typeface="Times New Roman"/>
                <a:ea typeface="Times New Roman"/>
                <a:cs typeface="Times New Roman"/>
                <a:sym typeface="Times New Roman"/>
              </a:rPr>
              <a:t>: Ocean wave velocities</a:t>
            </a:r>
            <a:endParaRPr b="0" i="0" sz="2400" u="none" cap="none" strike="noStrike">
              <a:solidFill>
                <a:srgbClr val="000000"/>
              </a:solidFill>
              <a:latin typeface="Verdana"/>
              <a:ea typeface="Verdana"/>
              <a:cs typeface="Verdana"/>
              <a:sym typeface="Verdana"/>
            </a:endParaRPr>
          </a:p>
        </p:txBody>
      </p:sp>
      <p:sp>
        <p:nvSpPr>
          <p:cNvPr id="88" name="Google Shape;88;p1"/>
          <p:cNvSpPr/>
          <p:nvPr/>
        </p:nvSpPr>
        <p:spPr>
          <a:xfrm>
            <a:off x="16687800" y="33858360"/>
            <a:ext cx="14904720" cy="3381840"/>
          </a:xfrm>
          <a:prstGeom prst="rect">
            <a:avLst/>
          </a:prstGeom>
          <a:noFill/>
          <a:ln>
            <a:noFill/>
          </a:ln>
        </p:spPr>
        <p:txBody>
          <a:bodyPr anchorCtr="0" anchor="t" bIns="45000" lIns="90000" spcFirstLastPara="1" rIns="90000" wrap="square" tIns="45000">
            <a:spAutoFit/>
          </a:bodyPr>
          <a:lstStyle/>
          <a:p>
            <a:pPr indent="0" lvl="0" marL="0" rtl="0" algn="just">
              <a:lnSpc>
                <a:spcPct val="115000"/>
              </a:lnSpc>
              <a:spcBef>
                <a:spcPts val="0"/>
              </a:spcBef>
              <a:spcAft>
                <a:spcPts val="0"/>
              </a:spcAft>
              <a:buClr>
                <a:schemeClr val="dk1"/>
              </a:buClr>
              <a:buSzPts val="3200"/>
              <a:buFont typeface="Arial"/>
              <a:buNone/>
            </a:pPr>
            <a:r>
              <a:rPr lang="pt-BR" sz="3200">
                <a:solidFill>
                  <a:srgbClr val="FF0000"/>
                </a:solidFill>
                <a:latin typeface="Times New Roman"/>
                <a:ea typeface="Times New Roman"/>
                <a:cs typeface="Times New Roman"/>
                <a:sym typeface="Times New Roman"/>
              </a:rPr>
              <a:t>	LINHA EM BRANCO 32</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Bolsas de fomento, colaborações com outros pesquisadores e quaisquer outros agradecimentos institucionais devem ficar exclusivamente nesta seção. Ela é opcional e, caso não se aplique à sua pesquisa, pode ser excluída à vontade do autor, realocando o espaço.</a:t>
            </a:r>
            <a:endParaRPr b="0" i="0" sz="3200" u="none" cap="none" strike="noStrike">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Clr>
                <a:schemeClr val="dk1"/>
              </a:buClr>
              <a:buSzPts val="3200"/>
              <a:buFont typeface="Arial"/>
              <a:buNone/>
            </a:pPr>
            <a:r>
              <a:rPr lang="pt-BR" sz="3200">
                <a:solidFill>
                  <a:srgbClr val="FF0000"/>
                </a:solidFill>
                <a:latin typeface="Times New Roman"/>
                <a:ea typeface="Times New Roman"/>
                <a:cs typeface="Times New Roman"/>
                <a:sym typeface="Times New Roman"/>
              </a:rPr>
              <a:t>	LINHA EM BRANCO 32</a:t>
            </a:r>
            <a:endParaRPr sz="3200">
              <a:solidFill>
                <a:schemeClr val="dk1"/>
              </a:solidFill>
              <a:latin typeface="Times New Roman"/>
              <a:ea typeface="Times New Roman"/>
              <a:cs typeface="Times New Roman"/>
              <a:sym typeface="Times New Roman"/>
            </a:endParaRPr>
          </a:p>
        </p:txBody>
      </p:sp>
      <p:sp>
        <p:nvSpPr>
          <p:cNvPr id="89" name="Google Shape;89;p1"/>
          <p:cNvSpPr/>
          <p:nvPr/>
        </p:nvSpPr>
        <p:spPr>
          <a:xfrm>
            <a:off x="16691040" y="38070720"/>
            <a:ext cx="14904720" cy="3054600"/>
          </a:xfrm>
          <a:prstGeom prst="rect">
            <a:avLst/>
          </a:prstGeom>
          <a:noFill/>
          <a:ln>
            <a:noFill/>
          </a:ln>
        </p:spPr>
        <p:txBody>
          <a:bodyPr anchorCtr="0" anchor="t" bIns="45000" lIns="90000" spcFirstLastPara="1" rIns="90000" wrap="square" tIns="45000">
            <a:spAutoFit/>
          </a:bodyPr>
          <a:lstStyle/>
          <a:p>
            <a:pPr indent="0" lvl="0" marL="0" marR="0" rtl="0" algn="just">
              <a:lnSpc>
                <a:spcPct val="115000"/>
              </a:lnSpc>
              <a:spcBef>
                <a:spcPts val="0"/>
              </a:spcBef>
              <a:spcAft>
                <a:spcPts val="0"/>
              </a:spcAft>
              <a:buClr>
                <a:srgbClr val="000000"/>
              </a:buClr>
              <a:buSzPts val="2400"/>
              <a:buFont typeface="Arial"/>
              <a:buNone/>
            </a:pPr>
            <a:r>
              <a:rPr lang="pt-BR" sz="2400">
                <a:solidFill>
                  <a:srgbClr val="FF0000"/>
                </a:solidFill>
                <a:latin typeface="Courier Prime"/>
                <a:ea typeface="Courier Prime"/>
                <a:cs typeface="Courier Prime"/>
                <a:sym typeface="Courier Prime"/>
              </a:rPr>
              <a:t>LINHA EM BRANCO Courier Prime 24</a:t>
            </a:r>
            <a:endParaRPr i="0" sz="2400" u="none" cap="none" strike="noStrike">
              <a:solidFill>
                <a:srgbClr val="FF0000"/>
              </a:solidFill>
              <a:latin typeface="Courier Prime"/>
              <a:ea typeface="Courier Prime"/>
              <a:cs typeface="Courier Prime"/>
              <a:sym typeface="Courier Prime"/>
            </a:endParaRPr>
          </a:p>
          <a:p>
            <a:pPr indent="0" lvl="0" marL="0" marR="0" rtl="0" algn="just">
              <a:lnSpc>
                <a:spcPct val="115000"/>
              </a:lnSpc>
              <a:spcBef>
                <a:spcPts val="0"/>
              </a:spcBef>
              <a:spcAft>
                <a:spcPts val="0"/>
              </a:spcAft>
              <a:buClr>
                <a:srgbClr val="000000"/>
              </a:buClr>
              <a:buSzPts val="2400"/>
              <a:buFont typeface="Arial"/>
              <a:buNone/>
            </a:pPr>
            <a:r>
              <a:rPr i="0" lang="pt-BR" sz="2400" u="none" cap="none" strike="noStrike">
                <a:solidFill>
                  <a:srgbClr val="222222"/>
                </a:solidFill>
                <a:latin typeface="Courier Prime"/>
                <a:ea typeface="Courier Prime"/>
                <a:cs typeface="Courier Prime"/>
                <a:sym typeface="Courier Prime"/>
              </a:rPr>
              <a:t>BOMTEMPO, Barros Tullio. </a:t>
            </a:r>
            <a:r>
              <a:rPr lang="pt-BR" sz="2400">
                <a:solidFill>
                  <a:srgbClr val="222222"/>
                </a:solidFill>
                <a:latin typeface="Courier Prime"/>
                <a:ea typeface="Courier Prime"/>
                <a:cs typeface="Courier Prime"/>
                <a:sym typeface="Courier Prime"/>
              </a:rPr>
              <a:t>Uso de fonte “Courier Prime” tamanho 24. </a:t>
            </a:r>
            <a:r>
              <a:rPr b="1" lang="pt-BR" sz="2400">
                <a:solidFill>
                  <a:srgbClr val="222222"/>
                </a:solidFill>
                <a:latin typeface="Courier Prime"/>
                <a:ea typeface="Courier Prime"/>
                <a:cs typeface="Courier Prime"/>
                <a:sym typeface="Courier Prime"/>
              </a:rPr>
              <a:t>Revista ou congresso em negrito</a:t>
            </a:r>
            <a:r>
              <a:rPr lang="pt-BR" sz="2400">
                <a:solidFill>
                  <a:srgbClr val="222222"/>
                </a:solidFill>
                <a:latin typeface="Courier Prime"/>
                <a:ea typeface="Courier Prime"/>
                <a:cs typeface="Courier Prime"/>
                <a:sym typeface="Courier Prime"/>
              </a:rPr>
              <a:t>,</a:t>
            </a:r>
            <a:r>
              <a:rPr i="0" lang="pt-BR" sz="2400" u="none" cap="none" strike="noStrike">
                <a:solidFill>
                  <a:srgbClr val="222222"/>
                </a:solidFill>
                <a:latin typeface="Courier Prime"/>
                <a:ea typeface="Courier Prime"/>
                <a:cs typeface="Courier Prime"/>
                <a:sym typeface="Courier Prime"/>
              </a:rPr>
              <a:t> 2016.</a:t>
            </a:r>
            <a:endParaRPr i="0" sz="2400" u="none" cap="none" strike="noStrike">
              <a:solidFill>
                <a:srgbClr val="000000"/>
              </a:solidFill>
              <a:latin typeface="Courier Prime"/>
              <a:ea typeface="Courier Prime"/>
              <a:cs typeface="Courier Prime"/>
              <a:sym typeface="Courier Prime"/>
            </a:endParaRPr>
          </a:p>
          <a:p>
            <a:pPr indent="0" lvl="0" marL="0" marR="0" rtl="0" algn="just">
              <a:lnSpc>
                <a:spcPct val="115000"/>
              </a:lnSpc>
              <a:spcBef>
                <a:spcPts val="601"/>
              </a:spcBef>
              <a:spcAft>
                <a:spcPts val="0"/>
              </a:spcAft>
              <a:buClr>
                <a:srgbClr val="000000"/>
              </a:buClr>
              <a:buSzPts val="2400"/>
              <a:buFont typeface="Arial"/>
              <a:buNone/>
            </a:pPr>
            <a:r>
              <a:rPr i="0" lang="pt-BR" sz="2400" u="none" cap="none" strike="noStrike">
                <a:solidFill>
                  <a:srgbClr val="000000"/>
                </a:solidFill>
                <a:latin typeface="Courier Prime"/>
                <a:ea typeface="Courier Prime"/>
                <a:cs typeface="Courier Prime"/>
                <a:sym typeface="Courier Prime"/>
              </a:rPr>
              <a:t>CHOI, Young-Myung et al. </a:t>
            </a:r>
            <a:r>
              <a:rPr i="0" lang="pt-BR" sz="2400" u="none" cap="none" strike="noStrike">
                <a:solidFill>
                  <a:srgbClr val="222222"/>
                </a:solidFill>
                <a:latin typeface="Courier Prime"/>
                <a:ea typeface="Courier Prime"/>
                <a:cs typeface="Courier Prime"/>
                <a:sym typeface="Courier Prime"/>
              </a:rPr>
              <a:t>Coupled motion analysis of a tension leg platform with a tender semi-submersible system. </a:t>
            </a:r>
            <a:r>
              <a:rPr b="1" i="0" lang="pt-BR" sz="2400" u="none" cap="none" strike="noStrike">
                <a:solidFill>
                  <a:srgbClr val="000000"/>
                </a:solidFill>
                <a:latin typeface="Courier Prime"/>
                <a:ea typeface="Courier Prime"/>
                <a:cs typeface="Courier Prime"/>
                <a:sym typeface="Courier Prime"/>
              </a:rPr>
              <a:t>Ocean Engineering,</a:t>
            </a:r>
            <a:r>
              <a:rPr i="0" lang="pt-BR" sz="2400" u="none" cap="none" strike="noStrike">
                <a:solidFill>
                  <a:srgbClr val="000000"/>
                </a:solidFill>
                <a:latin typeface="Courier Prime"/>
                <a:ea typeface="Courier Prime"/>
                <a:cs typeface="Courier Prime"/>
                <a:sym typeface="Courier Prime"/>
              </a:rPr>
              <a:t> v. 156, p. 224-239, 2018.</a:t>
            </a:r>
            <a:endParaRPr i="0" sz="2400" u="none" cap="none" strike="noStrike">
              <a:solidFill>
                <a:srgbClr val="000000"/>
              </a:solidFill>
              <a:latin typeface="Courier Prime"/>
              <a:ea typeface="Courier Prime"/>
              <a:cs typeface="Courier Prime"/>
              <a:sym typeface="Courier Prime"/>
            </a:endParaRPr>
          </a:p>
          <a:p>
            <a:pPr indent="0" lvl="0" marL="0" marR="0" rtl="0" algn="just">
              <a:lnSpc>
                <a:spcPct val="115000"/>
              </a:lnSpc>
              <a:spcBef>
                <a:spcPts val="0"/>
              </a:spcBef>
              <a:spcAft>
                <a:spcPts val="0"/>
              </a:spcAft>
              <a:buClr>
                <a:srgbClr val="000000"/>
              </a:buClr>
              <a:buSzPts val="2400"/>
              <a:buFont typeface="Arial"/>
              <a:buNone/>
            </a:pPr>
            <a:r>
              <a:rPr i="0" lang="pt-BR" sz="2400" u="none" cap="none" strike="noStrike">
                <a:solidFill>
                  <a:srgbClr val="222222"/>
                </a:solidFill>
                <a:latin typeface="Courier Prime"/>
                <a:ea typeface="Courier Prime"/>
                <a:cs typeface="Courier Prime"/>
                <a:sym typeface="Courier Prime"/>
              </a:rPr>
              <a:t>DATTA, Nabanita et al. Free transverse vibration of ocean tower. </a:t>
            </a:r>
            <a:r>
              <a:rPr b="1" i="0" lang="pt-BR" sz="2400" u="none" cap="none" strike="noStrike">
                <a:solidFill>
                  <a:srgbClr val="222222"/>
                </a:solidFill>
                <a:latin typeface="Courier Prime"/>
                <a:ea typeface="Courier Prime"/>
                <a:cs typeface="Courier Prime"/>
                <a:sym typeface="Courier Prime"/>
              </a:rPr>
              <a:t>Ocean Engineering</a:t>
            </a:r>
            <a:r>
              <a:rPr i="0" lang="pt-BR" sz="2400" u="none" cap="none" strike="noStrike">
                <a:solidFill>
                  <a:srgbClr val="222222"/>
                </a:solidFill>
                <a:latin typeface="Courier Prime"/>
                <a:ea typeface="Courier Prime"/>
                <a:cs typeface="Courier Prime"/>
                <a:sym typeface="Courier Prime"/>
              </a:rPr>
              <a:t>, v. 107, p. 271-282, 2015.</a:t>
            </a:r>
            <a:endParaRPr i="0" sz="2400" u="none" cap="none" strike="noStrike">
              <a:solidFill>
                <a:srgbClr val="000000"/>
              </a:solidFill>
              <a:latin typeface="Courier Prime"/>
              <a:ea typeface="Courier Prime"/>
              <a:cs typeface="Courier Prime"/>
              <a:sym typeface="Courier Prime"/>
            </a:endParaRPr>
          </a:p>
        </p:txBody>
      </p:sp>
      <p:sp>
        <p:nvSpPr>
          <p:cNvPr id="90" name="Google Shape;90;p1"/>
          <p:cNvSpPr/>
          <p:nvPr/>
        </p:nvSpPr>
        <p:spPr>
          <a:xfrm>
            <a:off x="4839120" y="1350000"/>
            <a:ext cx="22719000" cy="2316000"/>
          </a:xfrm>
          <a:prstGeom prst="rect">
            <a:avLst/>
          </a:prstGeom>
          <a:noFill/>
          <a:ln>
            <a:noFill/>
          </a:ln>
        </p:spPr>
        <p:txBody>
          <a:bodyPr anchorCtr="0" anchor="t" bIns="91425" lIns="90000" spcFirstLastPara="1" rIns="90000" wrap="square" tIns="91425">
            <a:spAutoFit/>
          </a:bodyPr>
          <a:lstStyle/>
          <a:p>
            <a:pPr indent="0" lvl="0" marL="0" marR="0" rtl="0" algn="ctr">
              <a:lnSpc>
                <a:spcPct val="100000"/>
              </a:lnSpc>
              <a:spcBef>
                <a:spcPts val="0"/>
              </a:spcBef>
              <a:spcAft>
                <a:spcPts val="0"/>
              </a:spcAft>
              <a:buClr>
                <a:srgbClr val="000000"/>
              </a:buClr>
              <a:buSzPts val="7000"/>
              <a:buFont typeface="Arial"/>
              <a:buNone/>
            </a:pPr>
            <a:r>
              <a:rPr b="1" i="0" lang="pt-BR" sz="7000" u="none" cap="none" strike="noStrike">
                <a:solidFill>
                  <a:schemeClr val="dk1"/>
                </a:solidFill>
                <a:latin typeface="Times New Roman"/>
                <a:ea typeface="Times New Roman"/>
                <a:cs typeface="Times New Roman"/>
                <a:sym typeface="Times New Roman"/>
              </a:rPr>
              <a:t>PARALLELIZING THE CIRCUMCENTERED- REFLECTION METHOD (TIMES 70 NEGRITO)</a:t>
            </a:r>
            <a:endParaRPr b="0" i="0" sz="7000" u="none" cap="none" strike="noStrike">
              <a:solidFill>
                <a:srgbClr val="000000"/>
              </a:solidFill>
              <a:latin typeface="Verdana"/>
              <a:ea typeface="Verdana"/>
              <a:cs typeface="Verdana"/>
              <a:sym typeface="Verdana"/>
            </a:endParaRPr>
          </a:p>
        </p:txBody>
      </p:sp>
      <p:sp>
        <p:nvSpPr>
          <p:cNvPr id="91" name="Google Shape;91;p1"/>
          <p:cNvSpPr/>
          <p:nvPr/>
        </p:nvSpPr>
        <p:spPr>
          <a:xfrm>
            <a:off x="25831800" y="4572000"/>
            <a:ext cx="5752080" cy="143100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Fulano da S. Abreu</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Sistemas de Informação, UFPI</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chemeClr val="dk1"/>
                </a:solidFill>
                <a:latin typeface="Courier Prime"/>
                <a:ea typeface="Courier Prime"/>
                <a:cs typeface="Courier Prime"/>
                <a:sym typeface="Courier Prime"/>
              </a:rPr>
              <a:t>ninstitucionaltbm@tuta.me</a:t>
            </a:r>
            <a:endParaRPr b="0" i="0" sz="2400" u="none" cap="none" strike="noStrike">
              <a:solidFill>
                <a:srgbClr val="000000"/>
              </a:solidFill>
              <a:latin typeface="Verdana"/>
              <a:ea typeface="Verdana"/>
              <a:cs typeface="Verdana"/>
              <a:sym typeface="Verdana"/>
            </a:endParaRPr>
          </a:p>
        </p:txBody>
      </p:sp>
      <p:sp>
        <p:nvSpPr>
          <p:cNvPr id="92" name="Google Shape;92;p1"/>
          <p:cNvSpPr/>
          <p:nvPr/>
        </p:nvSpPr>
        <p:spPr>
          <a:xfrm>
            <a:off x="9297360" y="4572000"/>
            <a:ext cx="6670800" cy="143100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Nome N. Necessariamente Completo</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Curso ou departamento, SIGLA</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chemeClr val="dk1"/>
                </a:solidFill>
                <a:latin typeface="Courier Prime"/>
                <a:ea typeface="Courier Prime"/>
                <a:cs typeface="Courier Prime"/>
                <a:sym typeface="Courier Prime"/>
              </a:rPr>
              <a:t>endereçode@email.com</a:t>
            </a:r>
            <a:endParaRPr b="0" i="0" sz="2400" u="none" cap="none" strike="noStrike">
              <a:solidFill>
                <a:srgbClr val="000000"/>
              </a:solidFill>
              <a:latin typeface="Verdana"/>
              <a:ea typeface="Verdana"/>
              <a:cs typeface="Verdana"/>
              <a:sym typeface="Verdana"/>
            </a:endParaRPr>
          </a:p>
        </p:txBody>
      </p:sp>
      <p:sp>
        <p:nvSpPr>
          <p:cNvPr id="93" name="Google Shape;93;p1"/>
          <p:cNvSpPr/>
          <p:nvPr/>
        </p:nvSpPr>
        <p:spPr>
          <a:xfrm>
            <a:off x="927720" y="4572000"/>
            <a:ext cx="7335720" cy="143100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Fulana da Silva Dias</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Sistemas de Informação, FAHESA/ITPAC</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chemeClr val="dk1"/>
                </a:solidFill>
                <a:latin typeface="Courier Prime"/>
                <a:ea typeface="Courier Prime"/>
                <a:cs typeface="Courier Prime"/>
                <a:sym typeface="Courier Prime"/>
              </a:rPr>
              <a:t>fulanadasilva@emailprov.com</a:t>
            </a:r>
            <a:endParaRPr b="0" i="0" sz="2400" u="none" cap="none" strike="noStrike">
              <a:solidFill>
                <a:srgbClr val="000000"/>
              </a:solidFill>
              <a:latin typeface="Verdana"/>
              <a:ea typeface="Verdana"/>
              <a:cs typeface="Verdana"/>
              <a:sym typeface="Verdana"/>
            </a:endParaRPr>
          </a:p>
        </p:txBody>
      </p:sp>
      <p:sp>
        <p:nvSpPr>
          <p:cNvPr id="94" name="Google Shape;94;p1"/>
          <p:cNvSpPr/>
          <p:nvPr/>
        </p:nvSpPr>
        <p:spPr>
          <a:xfrm>
            <a:off x="17137800" y="4572000"/>
            <a:ext cx="7065720" cy="143100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Nome (Times 32 negrito)</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(Times 32), SIGLA_DA_INSTITUIÇÃO</a:t>
            </a:r>
            <a:endParaRPr b="0" i="0" sz="32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0" i="0" lang="pt-BR" sz="2400" u="none" cap="none" strike="noStrike">
                <a:solidFill>
                  <a:schemeClr val="dk1"/>
                </a:solidFill>
                <a:latin typeface="Courier Prime"/>
                <a:ea typeface="Courier Prime"/>
                <a:cs typeface="Courier Prime"/>
                <a:sym typeface="Courier Prime"/>
              </a:rPr>
              <a:t>(Calibri 24)</a:t>
            </a:r>
            <a:endParaRPr b="0" i="0" sz="2400" u="none" cap="none" strike="noStrike">
              <a:solidFill>
                <a:srgbClr val="000000"/>
              </a:solidFill>
              <a:latin typeface="Verdana"/>
              <a:ea typeface="Verdana"/>
              <a:cs typeface="Verdana"/>
              <a:sym typeface="Verdana"/>
            </a:endParaRPr>
          </a:p>
        </p:txBody>
      </p:sp>
      <p:graphicFrame>
        <p:nvGraphicFramePr>
          <p:cNvPr id="95" name="Google Shape;95;p1"/>
          <p:cNvGraphicFramePr/>
          <p:nvPr/>
        </p:nvGraphicFramePr>
        <p:xfrm>
          <a:off x="16738560" y="10571400"/>
          <a:ext cx="3000000" cy="3000000"/>
        </p:xfrm>
        <a:graphic>
          <a:graphicData uri="http://schemas.openxmlformats.org/drawingml/2006/table">
            <a:tbl>
              <a:tblPr>
                <a:noFill/>
                <a:tableStyleId>{1E081ECA-A97F-457A-9343-6A78183E3B79}</a:tableStyleId>
              </a:tblPr>
              <a:tblGrid>
                <a:gridCol w="2971800"/>
                <a:gridCol w="2971800"/>
                <a:gridCol w="2971800"/>
                <a:gridCol w="2971800"/>
                <a:gridCol w="2971800"/>
              </a:tblGrid>
              <a:tr h="789125">
                <a:tc>
                  <a:txBody>
                    <a:bodyPr/>
                    <a:lstStyle/>
                    <a:p>
                      <a:pPr indent="0" lvl="0" marL="0" marR="0" rtl="0" algn="l">
                        <a:lnSpc>
                          <a:spcPct val="100000"/>
                        </a:lnSpc>
                        <a:spcBef>
                          <a:spcPts val="0"/>
                        </a:spcBef>
                        <a:spcAft>
                          <a:spcPts val="0"/>
                        </a:spcAft>
                        <a:buClr>
                          <a:srgbClr val="000000"/>
                        </a:buClr>
                        <a:buSzPts val="1800"/>
                        <a:buFont typeface="Arial"/>
                        <a:buNone/>
                      </a:pPr>
                      <a:r>
                        <a:t/>
                      </a:r>
                      <a:endParaRPr b="0" sz="1800" u="none" cap="none" strike="noStrike">
                        <a:solidFill>
                          <a:srgbClr val="000000"/>
                        </a:solidFill>
                        <a:latin typeface="Times New Roman"/>
                        <a:ea typeface="Times New Roman"/>
                        <a:cs typeface="Times New Roman"/>
                        <a:sym typeface="Times New Roman"/>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381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1" lang="pt-BR" sz="2400" u="none" cap="none" strike="noStrike">
                          <a:solidFill>
                            <a:srgbClr val="000000"/>
                          </a:solidFill>
                          <a:latin typeface="Times New Roman"/>
                          <a:ea typeface="Times New Roman"/>
                          <a:cs typeface="Times New Roman"/>
                          <a:sym typeface="Times New Roman"/>
                        </a:rPr>
                        <a:t>Não submersa</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gridSpan="3">
                  <a:txBody>
                    <a:bodyPr/>
                    <a:lstStyle/>
                    <a:p>
                      <a:pPr indent="0" lvl="0" marL="0" marR="0" rtl="0" algn="ctr">
                        <a:lnSpc>
                          <a:spcPct val="100000"/>
                        </a:lnSpc>
                        <a:spcBef>
                          <a:spcPts val="0"/>
                        </a:spcBef>
                        <a:spcAft>
                          <a:spcPts val="0"/>
                        </a:spcAft>
                        <a:buClr>
                          <a:srgbClr val="000000"/>
                        </a:buClr>
                        <a:buSzPts val="2400"/>
                        <a:buFont typeface="Arial"/>
                        <a:buNone/>
                      </a:pPr>
                      <a:r>
                        <a:rPr b="1" lang="pt-BR" sz="2400" u="none" cap="none" strike="noStrike">
                          <a:solidFill>
                            <a:srgbClr val="000000"/>
                          </a:solidFill>
                          <a:latin typeface="Times New Roman"/>
                          <a:ea typeface="Times New Roman"/>
                          <a:cs typeface="Times New Roman"/>
                          <a:sym typeface="Times New Roman"/>
                        </a:rPr>
                        <a:t>Submersa</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000000">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hMerge="1"/>
                <a:tc hMerge="1"/>
              </a:tr>
              <a:tr h="758875">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0.2</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165.65155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651.65415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000000">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54165.65415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9161651.51545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38150">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58875">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0.4</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615.65145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3554.6115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000000">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61616.51655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10565165.13445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758875">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0.6</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765.95325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6516.65715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000000">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76551.64415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0" lang="pt-BR" sz="2400" u="none" cap="none" strike="noStrike">
                          <a:solidFill>
                            <a:srgbClr val="000000"/>
                          </a:solidFill>
                          <a:latin typeface="Times New Roman"/>
                          <a:ea typeface="Times New Roman"/>
                          <a:cs typeface="Times New Roman"/>
                          <a:sym typeface="Times New Roman"/>
                        </a:rPr>
                        <a:t>65164668.12655</a:t>
                      </a:r>
                      <a:endParaRPr b="0" sz="2400" u="none" cap="none" strike="noStrike">
                        <a:solidFill>
                          <a:srgbClr val="000000"/>
                        </a:solidFill>
                        <a:latin typeface="Verdana"/>
                        <a:ea typeface="Verdana"/>
                        <a:cs typeface="Verdana"/>
                        <a:sym typeface="Verdana"/>
                      </a:endParaRPr>
                    </a:p>
                  </a:txBody>
                  <a:tcPr marT="45725" marB="45725" marR="91075" marL="9107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000000"/>
                      </a:solidFill>
                      <a:prstDash val="solid"/>
                      <a:round/>
                      <a:headEnd len="sm" w="sm" type="none"/>
                      <a:tailEnd len="sm" w="sm" type="none"/>
                    </a:lnT>
                    <a:lnB cap="flat" cmpd="sng" w="38150">
                      <a:solidFill>
                        <a:srgbClr val="000000"/>
                      </a:solidFill>
                      <a:prstDash val="solid"/>
                      <a:round/>
                      <a:headEnd len="sm" w="sm" type="none"/>
                      <a:tailEnd len="sm" w="sm" type="none"/>
                    </a:lnB>
                  </a:tcPr>
                </a:tc>
              </a:tr>
            </a:tbl>
          </a:graphicData>
        </a:graphic>
      </p:graphicFrame>
      <p:cxnSp>
        <p:nvCxnSpPr>
          <p:cNvPr id="96" name="Google Shape;96;p1"/>
          <p:cNvCxnSpPr/>
          <p:nvPr/>
        </p:nvCxnSpPr>
        <p:spPr>
          <a:xfrm>
            <a:off x="16230600" y="6930000"/>
            <a:ext cx="1800" cy="34381080"/>
          </a:xfrm>
          <a:prstGeom prst="straightConnector1">
            <a:avLst/>
          </a:prstGeom>
          <a:noFill/>
          <a:ln cap="flat" cmpd="sng" w="38100">
            <a:solidFill>
              <a:srgbClr val="44546A"/>
            </a:solidFill>
            <a:prstDash val="solid"/>
            <a:round/>
            <a:headEnd len="sm" w="sm" type="none"/>
            <a:tailEnd len="sm" w="sm" type="none"/>
          </a:ln>
        </p:spPr>
      </p:cxnSp>
      <p:grpSp>
        <p:nvGrpSpPr>
          <p:cNvPr id="97" name="Google Shape;97;p1"/>
          <p:cNvGrpSpPr/>
          <p:nvPr/>
        </p:nvGrpSpPr>
        <p:grpSpPr>
          <a:xfrm>
            <a:off x="897480" y="6930000"/>
            <a:ext cx="14874120" cy="762840"/>
            <a:chOff x="897480" y="6930000"/>
            <a:chExt cx="14874120" cy="762840"/>
          </a:xfrm>
        </p:grpSpPr>
        <p:sp>
          <p:nvSpPr>
            <p:cNvPr id="98" name="Google Shape;98;p1"/>
            <p:cNvSpPr/>
            <p:nvPr/>
          </p:nvSpPr>
          <p:spPr>
            <a:xfrm flipH="1">
              <a:off x="897480" y="6930000"/>
              <a:ext cx="14874120" cy="759240"/>
            </a:xfrm>
            <a:prstGeom prst="roundRect">
              <a:avLst>
                <a:gd fmla="val 0" name="adj"/>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INTRODUÇÃO</a:t>
              </a:r>
              <a:endParaRPr b="1" i="0" sz="3200" u="none" cap="none" strike="noStrike">
                <a:solidFill>
                  <a:srgbClr val="000000"/>
                </a:solidFill>
                <a:latin typeface="Verdana"/>
                <a:ea typeface="Verdana"/>
                <a:cs typeface="Verdana"/>
                <a:sym typeface="Verdana"/>
              </a:endParaRPr>
            </a:p>
          </p:txBody>
        </p:sp>
        <p:cxnSp>
          <p:nvCxnSpPr>
            <p:cNvPr id="99" name="Google Shape;99;p1"/>
            <p:cNvCxnSpPr/>
            <p:nvPr/>
          </p:nvCxnSpPr>
          <p:spPr>
            <a:xfrm flipH="1">
              <a:off x="925200" y="7691040"/>
              <a:ext cx="14825520" cy="1800"/>
            </a:xfrm>
            <a:prstGeom prst="straightConnector1">
              <a:avLst/>
            </a:prstGeom>
            <a:noFill/>
            <a:ln cap="flat" cmpd="sng" w="38100">
              <a:solidFill>
                <a:srgbClr val="000000"/>
              </a:solidFill>
              <a:prstDash val="solid"/>
              <a:round/>
              <a:headEnd len="sm" w="sm" type="none"/>
              <a:tailEnd len="sm" w="sm" type="none"/>
            </a:ln>
          </p:spPr>
        </p:cxnSp>
      </p:grpSp>
      <p:grpSp>
        <p:nvGrpSpPr>
          <p:cNvPr id="100" name="Google Shape;100;p1"/>
          <p:cNvGrpSpPr/>
          <p:nvPr/>
        </p:nvGrpSpPr>
        <p:grpSpPr>
          <a:xfrm>
            <a:off x="896760" y="16227720"/>
            <a:ext cx="14874840" cy="762840"/>
            <a:chOff x="896760" y="16227720"/>
            <a:chExt cx="14874840" cy="762840"/>
          </a:xfrm>
        </p:grpSpPr>
        <p:sp>
          <p:nvSpPr>
            <p:cNvPr id="101" name="Google Shape;101;p1"/>
            <p:cNvSpPr/>
            <p:nvPr/>
          </p:nvSpPr>
          <p:spPr>
            <a:xfrm flipH="1">
              <a:off x="896760" y="16227720"/>
              <a:ext cx="14874840" cy="759240"/>
            </a:xfrm>
            <a:prstGeom prst="roundRect">
              <a:avLst>
                <a:gd fmla="val 0" name="adj"/>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METODOLOGIA</a:t>
              </a:r>
              <a:endParaRPr b="1" i="0" sz="3200" u="none" cap="none" strike="noStrike">
                <a:solidFill>
                  <a:srgbClr val="000000"/>
                </a:solidFill>
                <a:latin typeface="Verdana"/>
                <a:ea typeface="Verdana"/>
                <a:cs typeface="Verdana"/>
                <a:sym typeface="Verdana"/>
              </a:endParaRPr>
            </a:p>
          </p:txBody>
        </p:sp>
        <p:cxnSp>
          <p:nvCxnSpPr>
            <p:cNvPr id="102" name="Google Shape;102;p1"/>
            <p:cNvCxnSpPr/>
            <p:nvPr/>
          </p:nvCxnSpPr>
          <p:spPr>
            <a:xfrm flipH="1">
              <a:off x="924480" y="16988760"/>
              <a:ext cx="14826240" cy="1800"/>
            </a:xfrm>
            <a:prstGeom prst="straightConnector1">
              <a:avLst/>
            </a:prstGeom>
            <a:noFill/>
            <a:ln cap="flat" cmpd="sng" w="38100">
              <a:solidFill>
                <a:srgbClr val="000000"/>
              </a:solidFill>
              <a:prstDash val="solid"/>
              <a:round/>
              <a:headEnd len="sm" w="sm" type="none"/>
              <a:tailEnd len="sm" w="sm" type="none"/>
            </a:ln>
          </p:spPr>
        </p:cxnSp>
      </p:grpSp>
      <p:grpSp>
        <p:nvGrpSpPr>
          <p:cNvPr id="103" name="Google Shape;103;p1"/>
          <p:cNvGrpSpPr/>
          <p:nvPr/>
        </p:nvGrpSpPr>
        <p:grpSpPr>
          <a:xfrm>
            <a:off x="16686720" y="6930000"/>
            <a:ext cx="14858280" cy="762840"/>
            <a:chOff x="16686720" y="6930000"/>
            <a:chExt cx="14858280" cy="762840"/>
          </a:xfrm>
        </p:grpSpPr>
        <p:sp>
          <p:nvSpPr>
            <p:cNvPr id="104" name="Google Shape;104;p1"/>
            <p:cNvSpPr/>
            <p:nvPr/>
          </p:nvSpPr>
          <p:spPr>
            <a:xfrm flipH="1">
              <a:off x="16686720" y="6930000"/>
              <a:ext cx="14858280" cy="759240"/>
            </a:xfrm>
            <a:prstGeom prst="roundRect">
              <a:avLst>
                <a:gd fmla="val 0" name="adj"/>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RESULTADOS NUMÉRICOS (Tim</a:t>
              </a:r>
              <a:r>
                <a:rPr b="1" lang="pt-BR" sz="3200">
                  <a:solidFill>
                    <a:schemeClr val="dk1"/>
                  </a:solidFill>
                  <a:latin typeface="Times New Roman"/>
                  <a:ea typeface="Times New Roman"/>
                  <a:cs typeface="Times New Roman"/>
                  <a:sym typeface="Times New Roman"/>
                </a:rPr>
                <a:t>e</a:t>
              </a:r>
              <a:r>
                <a:rPr b="1" i="0" lang="pt-BR" sz="3200" u="none" cap="none" strike="noStrike">
                  <a:solidFill>
                    <a:schemeClr val="dk1"/>
                  </a:solidFill>
                  <a:latin typeface="Times New Roman"/>
                  <a:ea typeface="Times New Roman"/>
                  <a:cs typeface="Times New Roman"/>
                  <a:sym typeface="Times New Roman"/>
                </a:rPr>
                <a:t>s bold </a:t>
              </a:r>
              <a:r>
                <a:rPr b="1" lang="pt-BR" sz="3200">
                  <a:solidFill>
                    <a:schemeClr val="dk1"/>
                  </a:solidFill>
                  <a:latin typeface="Times New Roman"/>
                  <a:ea typeface="Times New Roman"/>
                  <a:cs typeface="Times New Roman"/>
                  <a:sym typeface="Times New Roman"/>
                </a:rPr>
                <a:t>32</a:t>
              </a:r>
              <a:r>
                <a:rPr b="1" i="0" lang="pt-BR" sz="3200" u="none" cap="none" strike="noStrike">
                  <a:solidFill>
                    <a:schemeClr val="dk1"/>
                  </a:solidFill>
                  <a:latin typeface="Times New Roman"/>
                  <a:ea typeface="Times New Roman"/>
                  <a:cs typeface="Times New Roman"/>
                  <a:sym typeface="Times New Roman"/>
                </a:rPr>
                <a:t>)</a:t>
              </a:r>
              <a:endParaRPr b="1" i="0" sz="3200" u="none" cap="none" strike="noStrike">
                <a:solidFill>
                  <a:srgbClr val="000000"/>
                </a:solidFill>
                <a:latin typeface="Verdana"/>
                <a:ea typeface="Verdana"/>
                <a:cs typeface="Verdana"/>
                <a:sym typeface="Verdana"/>
              </a:endParaRPr>
            </a:p>
          </p:txBody>
        </p:sp>
        <p:cxnSp>
          <p:nvCxnSpPr>
            <p:cNvPr id="105" name="Google Shape;105;p1"/>
            <p:cNvCxnSpPr/>
            <p:nvPr/>
          </p:nvCxnSpPr>
          <p:spPr>
            <a:xfrm flipH="1">
              <a:off x="16714440" y="7691040"/>
              <a:ext cx="14809680" cy="1800"/>
            </a:xfrm>
            <a:prstGeom prst="straightConnector1">
              <a:avLst/>
            </a:prstGeom>
            <a:noFill/>
            <a:ln cap="flat" cmpd="sng" w="38100">
              <a:solidFill>
                <a:srgbClr val="000000"/>
              </a:solidFill>
              <a:prstDash val="solid"/>
              <a:round/>
              <a:headEnd len="sm" w="sm" type="none"/>
              <a:tailEnd len="sm" w="sm" type="none"/>
            </a:ln>
          </p:spPr>
        </p:cxnSp>
      </p:grpSp>
      <p:grpSp>
        <p:nvGrpSpPr>
          <p:cNvPr id="106" name="Google Shape;106;p1"/>
          <p:cNvGrpSpPr/>
          <p:nvPr/>
        </p:nvGrpSpPr>
        <p:grpSpPr>
          <a:xfrm>
            <a:off x="16686720" y="33098400"/>
            <a:ext cx="14858280" cy="762480"/>
            <a:chOff x="16686720" y="33098400"/>
            <a:chExt cx="14858280" cy="762480"/>
          </a:xfrm>
        </p:grpSpPr>
        <p:sp>
          <p:nvSpPr>
            <p:cNvPr id="107" name="Google Shape;107;p1"/>
            <p:cNvSpPr/>
            <p:nvPr/>
          </p:nvSpPr>
          <p:spPr>
            <a:xfrm flipH="1">
              <a:off x="16686720" y="33098400"/>
              <a:ext cx="14858280" cy="759240"/>
            </a:xfrm>
            <a:prstGeom prst="roundRect">
              <a:avLst>
                <a:gd fmla="val 0" name="adj"/>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AGRADECIMENTOS</a:t>
              </a:r>
              <a:endParaRPr b="1" i="0" sz="3200" u="none" cap="none" strike="noStrike">
                <a:solidFill>
                  <a:srgbClr val="000000"/>
                </a:solidFill>
                <a:latin typeface="Verdana"/>
                <a:ea typeface="Verdana"/>
                <a:cs typeface="Verdana"/>
                <a:sym typeface="Verdana"/>
              </a:endParaRPr>
            </a:p>
          </p:txBody>
        </p:sp>
        <p:cxnSp>
          <p:nvCxnSpPr>
            <p:cNvPr id="108" name="Google Shape;108;p1"/>
            <p:cNvCxnSpPr/>
            <p:nvPr/>
          </p:nvCxnSpPr>
          <p:spPr>
            <a:xfrm flipH="1">
              <a:off x="16714440" y="33859080"/>
              <a:ext cx="14810040" cy="1800"/>
            </a:xfrm>
            <a:prstGeom prst="straightConnector1">
              <a:avLst/>
            </a:prstGeom>
            <a:noFill/>
            <a:ln cap="flat" cmpd="sng" w="38100">
              <a:solidFill>
                <a:srgbClr val="000000"/>
              </a:solidFill>
              <a:prstDash val="solid"/>
              <a:round/>
              <a:headEnd len="sm" w="sm" type="none"/>
              <a:tailEnd len="sm" w="sm" type="none"/>
            </a:ln>
          </p:spPr>
        </p:cxnSp>
      </p:grpSp>
      <p:grpSp>
        <p:nvGrpSpPr>
          <p:cNvPr id="109" name="Google Shape;109;p1"/>
          <p:cNvGrpSpPr/>
          <p:nvPr/>
        </p:nvGrpSpPr>
        <p:grpSpPr>
          <a:xfrm>
            <a:off x="16663320" y="37310760"/>
            <a:ext cx="14858280" cy="762480"/>
            <a:chOff x="16663320" y="37310760"/>
            <a:chExt cx="14858280" cy="762480"/>
          </a:xfrm>
        </p:grpSpPr>
        <p:sp>
          <p:nvSpPr>
            <p:cNvPr id="110" name="Google Shape;110;p1"/>
            <p:cNvSpPr/>
            <p:nvPr/>
          </p:nvSpPr>
          <p:spPr>
            <a:xfrm flipH="1">
              <a:off x="16663320" y="37310760"/>
              <a:ext cx="14858280" cy="759240"/>
            </a:xfrm>
            <a:prstGeom prst="roundRect">
              <a:avLst>
                <a:gd fmla="val 0" name="adj"/>
              </a:avLst>
            </a:prstGeom>
            <a:no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REFERÊNCIAS</a:t>
              </a:r>
              <a:endParaRPr b="1" i="0" sz="3200" u="none" cap="none" strike="noStrike">
                <a:solidFill>
                  <a:srgbClr val="000000"/>
                </a:solidFill>
                <a:latin typeface="Verdana"/>
                <a:ea typeface="Verdana"/>
                <a:cs typeface="Verdana"/>
                <a:sym typeface="Verdana"/>
              </a:endParaRPr>
            </a:p>
          </p:txBody>
        </p:sp>
        <p:cxnSp>
          <p:nvCxnSpPr>
            <p:cNvPr id="111" name="Google Shape;111;p1"/>
            <p:cNvCxnSpPr/>
            <p:nvPr/>
          </p:nvCxnSpPr>
          <p:spPr>
            <a:xfrm flipH="1">
              <a:off x="16691040" y="38071440"/>
              <a:ext cx="14810040" cy="1800"/>
            </a:xfrm>
            <a:prstGeom prst="straightConnector1">
              <a:avLst/>
            </a:prstGeom>
            <a:noFill/>
            <a:ln cap="flat" cmpd="sng" w="38100">
              <a:solidFill>
                <a:srgbClr val="000000"/>
              </a:solidFill>
              <a:prstDash val="solid"/>
              <a:round/>
              <a:headEnd len="sm" w="sm" type="none"/>
              <a:tailEnd len="sm" w="sm" type="none"/>
            </a:ln>
          </p:spPr>
        </p:cxnSp>
      </p:grpSp>
      <p:sp>
        <p:nvSpPr>
          <p:cNvPr id="112" name="Google Shape;112;p1"/>
          <p:cNvSpPr/>
          <p:nvPr/>
        </p:nvSpPr>
        <p:spPr>
          <a:xfrm>
            <a:off x="16687800" y="13636800"/>
            <a:ext cx="14858280" cy="821880"/>
          </a:xfrm>
          <a:prstGeom prst="rect">
            <a:avLst/>
          </a:prstGeom>
          <a:noFill/>
          <a:ln>
            <a:noFill/>
          </a:ln>
        </p:spPr>
        <p:txBody>
          <a:bodyPr anchorCtr="0" anchor="t" bIns="45350" lIns="90700" spcFirstLastPara="1" rIns="90700" wrap="square" tIns="45350">
            <a:spAutoFit/>
          </a:bodyPr>
          <a:lstStyle/>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rgbClr val="FF0000"/>
                </a:solidFill>
                <a:latin typeface="Times New Roman"/>
                <a:ea typeface="Times New Roman"/>
                <a:cs typeface="Times New Roman"/>
                <a:sym typeface="Times New Roman"/>
              </a:rPr>
              <a:t>linha em branco 24</a:t>
            </a:r>
            <a:endParaRPr b="0" i="0" sz="2400" u="none" cap="none" strike="noStrike">
              <a:solidFill>
                <a:srgbClr val="000000"/>
              </a:solidFill>
              <a:latin typeface="Verdana"/>
              <a:ea typeface="Verdana"/>
              <a:cs typeface="Verdana"/>
              <a:sym typeface="Verdana"/>
            </a:endParaRPr>
          </a:p>
          <a:p>
            <a:pPr indent="0" lvl="0" marL="0" marR="0" rtl="0" algn="ctr">
              <a:lnSpc>
                <a:spcPct val="100000"/>
              </a:lnSpc>
              <a:spcBef>
                <a:spcPts val="0"/>
              </a:spcBef>
              <a:spcAft>
                <a:spcPts val="0"/>
              </a:spcAft>
              <a:buClr>
                <a:srgbClr val="000000"/>
              </a:buClr>
              <a:buSzPts val="2400"/>
              <a:buFont typeface="Arial"/>
              <a:buNone/>
            </a:pPr>
            <a:r>
              <a:rPr b="1" i="0" lang="pt-BR" sz="2400" u="none" cap="none" strike="noStrike">
                <a:solidFill>
                  <a:schemeClr val="dk1"/>
                </a:solidFill>
                <a:latin typeface="Times New Roman"/>
                <a:ea typeface="Times New Roman"/>
                <a:cs typeface="Times New Roman"/>
                <a:sym typeface="Times New Roman"/>
              </a:rPr>
              <a:t>Tab. 1: </a:t>
            </a:r>
            <a:r>
              <a:rPr b="0" i="0" lang="pt-BR" sz="2400" u="none" cap="none" strike="noStrike">
                <a:solidFill>
                  <a:schemeClr val="dk1"/>
                </a:solidFill>
                <a:latin typeface="Times New Roman"/>
                <a:ea typeface="Times New Roman"/>
                <a:cs typeface="Times New Roman"/>
                <a:sym typeface="Times New Roman"/>
              </a:rPr>
              <a:t>Título da tabela (referência se de outro autor)</a:t>
            </a:r>
            <a:endParaRPr b="0" i="0" sz="2400" u="none" cap="none" strike="noStrike">
              <a:solidFill>
                <a:srgbClr val="000000"/>
              </a:solidFill>
              <a:latin typeface="Verdana"/>
              <a:ea typeface="Verdana"/>
              <a:cs typeface="Verdana"/>
              <a:sym typeface="Verdana"/>
            </a:endParaRPr>
          </a:p>
        </p:txBody>
      </p:sp>
      <p:sp>
        <p:nvSpPr>
          <p:cNvPr id="113" name="Google Shape;113;p1"/>
          <p:cNvSpPr/>
          <p:nvPr/>
        </p:nvSpPr>
        <p:spPr>
          <a:xfrm>
            <a:off x="898560" y="16987680"/>
            <a:ext cx="14874120" cy="24134400"/>
          </a:xfrm>
          <a:prstGeom prst="rect">
            <a:avLst/>
          </a:prstGeom>
          <a:noFill/>
          <a:ln>
            <a:noFill/>
          </a:ln>
        </p:spPr>
        <p:txBody>
          <a:bodyPr anchorCtr="1" anchor="t" bIns="45000" lIns="90000" spcFirstLastPara="1" rIns="90000" wrap="square" tIns="45000">
            <a:spAutoFit/>
          </a:bodyPr>
          <a:lstStyle/>
          <a:p>
            <a:pPr indent="0" lvl="0" marL="0" marR="0" rtl="0" algn="just">
              <a:lnSpc>
                <a:spcPct val="115000"/>
              </a:lnSpc>
              <a:spcBef>
                <a:spcPts val="0"/>
              </a:spcBef>
              <a:spcAft>
                <a:spcPts val="0"/>
              </a:spcAft>
              <a:buClr>
                <a:srgbClr val="000000"/>
              </a:buClr>
              <a:buSzPts val="3200"/>
              <a:buFont typeface="Arial"/>
              <a:buNone/>
            </a:pPr>
            <a:r>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	Autores</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Durante o evento, apenas um autor poderá apresentar o trabalho. Este relator único será o recebedor do certificado de apresentação do SIMCOMPI. Contudo, o certificado de publicação nos anais do evento será emitido e garantido para todos os autores listados no cabeçalho. As publicações são limitadas a quatro autores, os blocos de dados dos autores devem ser distribuidos horizontalmente e alinhados ao topo.</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	Também pode-se usar uma linha como essa em negrito para subs</a:t>
            </a:r>
            <a:r>
              <a:rPr b="1" lang="pt-BR" sz="3200">
                <a:solidFill>
                  <a:schemeClr val="dk1"/>
                </a:solidFill>
                <a:latin typeface="Times New Roman"/>
                <a:ea typeface="Times New Roman"/>
                <a:cs typeface="Times New Roman"/>
                <a:sym typeface="Times New Roman"/>
              </a:rPr>
              <a:t>eções</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A inserção de equações e matrizes ficam a vontade do autor, em fonte própria para equações, centralizada, sendo preferencial o uso de texto ou imagem vetorial para que não percam resolução na impressão. As equações devem ser pontuadas como parte do texto.</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 </a:t>
            </a:r>
            <a:r>
              <a:rPr lang="pt-BR" sz="3200">
                <a:solidFill>
                  <a:srgbClr val="FF0000"/>
                </a:solidFill>
                <a:latin typeface="Times New Roman"/>
                <a:ea typeface="Times New Roman"/>
                <a:cs typeface="Times New Roman"/>
                <a:sym typeface="Times New Roman"/>
              </a:rPr>
              <a:t>32</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 </a:t>
            </a:r>
            <a:r>
              <a:rPr lang="pt-BR" sz="3200">
                <a:solidFill>
                  <a:srgbClr val="FF0000"/>
                </a:solidFill>
                <a:latin typeface="Times New Roman"/>
                <a:ea typeface="Times New Roman"/>
                <a:cs typeface="Times New Roman"/>
                <a:sym typeface="Times New Roman"/>
              </a:rPr>
              <a:t>32</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	Outros</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O texto das referências deve estar em tamanho 24, fonte Courier, espaçamento 1.15, justificado e padrão ABNT.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Adicione a logo do seu laboratório e instituição de origem, caso não seja a UFPI, no rodapé. Elas devem ter um tamanho parecido aos logotipos já presentes no template e precisam ser distribuídas horizontalmente.</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1" i="0" lang="pt-BR" sz="3200" u="none" cap="none" strike="noStrike">
                <a:solidFill>
                  <a:schemeClr val="dk1"/>
                </a:solidFill>
                <a:latin typeface="Times New Roman"/>
                <a:ea typeface="Times New Roman"/>
                <a:cs typeface="Times New Roman"/>
                <a:sym typeface="Times New Roman"/>
              </a:rPr>
              <a:t>	Lorem ipsum</a:t>
            </a:r>
            <a:r>
              <a:rPr b="0" i="0" lang="pt-BR" sz="3200" u="none" cap="none" strike="noStrike">
                <a:solidFill>
                  <a:schemeClr val="dk1"/>
                </a:solidFill>
                <a:latin typeface="Times New Roman"/>
                <a:ea typeface="Times New Roman"/>
                <a:cs typeface="Times New Roman"/>
                <a:sym typeface="Times New Roman"/>
              </a:rPr>
              <a:t>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dolor sit amet consectetur adipiscing elit. Quisque faucibus ex sapien vitae pellentesque sem placerat. In id cursus mi pretium tellus duis convallis. Tempus leo eu aenean sed diam urna tempor. Pulvinar vivamus fringilla lacus nec metus bibendum egestas. Iaculis massa nisl malesuada lacinia integer nunc posuere. Ut hendrerit semper vel class aptent taciti sociosqu.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Lorem ipsum dolor sit amet consectetur adipiscing elit. Quisque faucibus ex sapien vitae pellentesque sem placerat. In id cursus mi pretium tellus duis convallis. Tempus leo eu aenean sed diam urna tempor. Pulvinar vivamus fringilla lacus nec dario bibendum egestas. Iaculis massa nisl chewwallwa steno integer nunc posuere. Ut hendrerit semper vel class aptent taciti sociosqu. Ad litora torquent per conubia nostra inceptos himenaeos. Dolor sit amet consectetur adipiscing elit. Quisque faucibus ex sapien vitae pellentesque sem placerat. In dk cursus mi pretium neovim ist gut tellus duis convallis. Tempus leo eu aenean sed diam urna tempor. Pulvinar vivamus fringilla linux nec metus bibendum egestas.</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Lorem ipsum dolor sit amet consectetur adipiscing elit. Quisque faucibus ex sapien vitae 	pellentesque sem placerat. Viva the open source. Tempus leo eu aenean sed diam urna tempor. Pulvinar vivamus fringilla lacus nec metus bibendum egestas. Iaculis massa nisl malesuada lacinia integer nunc posuere.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Lorem ipsum dolor sit amet consectetur adipiscing elit.  Pulvinar vivamus lacus nec metus bibendum egestas. Iaculis integer nunc posuere. </a:t>
            </a:r>
            <a:r>
              <a:rPr b="0" i="0" lang="pt-BR" sz="3200" u="none" cap="none" strike="noStrike">
                <a:solidFill>
                  <a:srgbClr val="FF0000"/>
                </a:solidFill>
                <a:latin typeface="Times New Roman"/>
                <a:ea typeface="Times New Roman"/>
                <a:cs typeface="Times New Roman"/>
                <a:sym typeface="Times New Roman"/>
              </a:rPr>
              <a:t>A seção de resultados não precisa começar no topo da segunda coluna. Evitar passar essa linha.</a:t>
            </a:r>
            <a:endParaRPr b="0" i="0" sz="3200" u="none" cap="none" strike="noStrike">
              <a:solidFill>
                <a:srgbClr val="000000"/>
              </a:solidFill>
              <a:latin typeface="Verdana"/>
              <a:ea typeface="Verdana"/>
              <a:cs typeface="Verdana"/>
              <a:sym typeface="Verdana"/>
            </a:endParaRPr>
          </a:p>
        </p:txBody>
      </p:sp>
      <p:sp>
        <p:nvSpPr>
          <p:cNvPr id="114" name="Google Shape;114;p1"/>
          <p:cNvSpPr/>
          <p:nvPr/>
        </p:nvSpPr>
        <p:spPr>
          <a:xfrm>
            <a:off x="16687800" y="7691040"/>
            <a:ext cx="14858280" cy="2820960"/>
          </a:xfrm>
          <a:prstGeom prst="rect">
            <a:avLst/>
          </a:prstGeom>
          <a:noFill/>
          <a:ln>
            <a:noFill/>
          </a:ln>
        </p:spPr>
        <p:txBody>
          <a:bodyPr anchorCtr="0" anchor="t" bIns="45000" lIns="90000" spcFirstLastPara="1" rIns="90000" wrap="square" tIns="45000">
            <a:spAutoFit/>
          </a:bodyPr>
          <a:lstStyle/>
          <a:p>
            <a:pPr indent="0" lvl="0" marL="0" marR="0" rtl="0" algn="just">
              <a:lnSpc>
                <a:spcPct val="115000"/>
              </a:lnSpc>
              <a:spcBef>
                <a:spcPts val="0"/>
              </a:spcBef>
              <a:spcAft>
                <a:spcPts val="0"/>
              </a:spcAft>
              <a:buClr>
                <a:srgbClr val="000000"/>
              </a:buClr>
              <a:buSzPts val="3200"/>
              <a:buFont typeface="Arial"/>
              <a:buNone/>
            </a:pPr>
            <a:r>
              <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As tabelas possuem estilo livre de formatação, contanto que tenha texto legível à distância. A legenda da tabela deve usar fonte Times New Roman, tamanho 24, com espaçamento de 1.15, centralizada e seguindo o padrão ABNT, conforme o exemplo:</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a:t>
            </a:r>
            <a:endParaRPr b="0" i="0" sz="3200" u="none" cap="none" strike="noStrike">
              <a:solidFill>
                <a:srgbClr val="000000"/>
              </a:solidFill>
              <a:latin typeface="Verdana"/>
              <a:ea typeface="Verdana"/>
              <a:cs typeface="Verdana"/>
              <a:sym typeface="Verdana"/>
            </a:endParaRPr>
          </a:p>
        </p:txBody>
      </p:sp>
      <p:sp>
        <p:nvSpPr>
          <p:cNvPr id="115" name="Google Shape;115;p1"/>
          <p:cNvSpPr/>
          <p:nvPr/>
        </p:nvSpPr>
        <p:spPr>
          <a:xfrm>
            <a:off x="16734240" y="14459400"/>
            <a:ext cx="14858280" cy="3454920"/>
          </a:xfrm>
          <a:prstGeom prst="rect">
            <a:avLst/>
          </a:prstGeom>
          <a:noFill/>
          <a:ln>
            <a:noFill/>
          </a:ln>
        </p:spPr>
        <p:txBody>
          <a:bodyPr anchorCtr="0" anchor="t" bIns="45000" lIns="90000" spcFirstLastPara="1" rIns="90000" wrap="square" tIns="45000">
            <a:spAutoFit/>
          </a:bodyPr>
          <a:lstStyle/>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Para as figuras, os textos contido dentro da imagem devem ser nítido e visível. A legenda da imagem segue a mesma regra da tabela: tamanho 24, fonte Times, espaçamento 1.15, centralizada e no padrão ABNT. Observe que esse parágrafo não tem linha em branca no começo, visto que ficaria duplicada.</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rgbClr val="FF0000"/>
                </a:solidFill>
                <a:latin typeface="Times New Roman"/>
                <a:ea typeface="Times New Roman"/>
                <a:cs typeface="Times New Roman"/>
                <a:sym typeface="Times New Roman"/>
              </a:rPr>
              <a:t>	LINHA EM BRANCO</a:t>
            </a:r>
            <a:endParaRPr b="0" i="0" sz="3200" u="none" cap="none" strike="noStrike">
              <a:solidFill>
                <a:srgbClr val="000000"/>
              </a:solidFill>
              <a:latin typeface="Verdana"/>
              <a:ea typeface="Verdana"/>
              <a:cs typeface="Verdana"/>
              <a:sym typeface="Verdana"/>
            </a:endParaRPr>
          </a:p>
        </p:txBody>
      </p:sp>
      <p:sp>
        <p:nvSpPr>
          <p:cNvPr id="116" name="Google Shape;116;p1"/>
          <p:cNvSpPr/>
          <p:nvPr/>
        </p:nvSpPr>
        <p:spPr>
          <a:xfrm>
            <a:off x="16687800" y="30277440"/>
            <a:ext cx="14904720" cy="2820960"/>
          </a:xfrm>
          <a:prstGeom prst="rect">
            <a:avLst/>
          </a:prstGeom>
          <a:noFill/>
          <a:ln>
            <a:noFill/>
          </a:ln>
        </p:spPr>
        <p:txBody>
          <a:bodyPr anchorCtr="0" anchor="t" bIns="45000" lIns="90000" spcFirstLastPara="1" rIns="90000" wrap="square" tIns="45000">
            <a:spAutoFit/>
          </a:bodyPr>
          <a:lstStyle/>
          <a:p>
            <a:pPr indent="0" lvl="0" marL="0" rtl="0" algn="just">
              <a:lnSpc>
                <a:spcPct val="115000"/>
              </a:lnSpc>
              <a:spcBef>
                <a:spcPts val="0"/>
              </a:spcBef>
              <a:spcAft>
                <a:spcPts val="0"/>
              </a:spcAft>
              <a:buClr>
                <a:schemeClr val="dk1"/>
              </a:buClr>
              <a:buSzPts val="3200"/>
              <a:buFont typeface="Arial"/>
              <a:buNone/>
            </a:pPr>
            <a:r>
              <a:rPr lang="pt-BR" sz="3200">
                <a:solidFill>
                  <a:srgbClr val="FF0000"/>
                </a:solidFill>
                <a:latin typeface="Times New Roman"/>
                <a:ea typeface="Times New Roman"/>
                <a:cs typeface="Times New Roman"/>
                <a:sym typeface="Times New Roman"/>
              </a:rPr>
              <a:t>	LINHA EM BRANCO 32</a:t>
            </a:r>
            <a:endParaRPr b="0" i="0" sz="3200" u="none" cap="none" strike="noStrike">
              <a:solidFill>
                <a:srgbClr val="000000"/>
              </a:solidFill>
              <a:latin typeface="Verdana"/>
              <a:ea typeface="Verdana"/>
              <a:cs typeface="Verdana"/>
              <a:sym typeface="Verdana"/>
            </a:endParaRPr>
          </a:p>
          <a:p>
            <a:pPr indent="0" lvl="0" marL="0" marR="0" rtl="0" algn="just">
              <a:lnSpc>
                <a:spcPct val="115000"/>
              </a:lnSpc>
              <a:spcBef>
                <a:spcPts val="0"/>
              </a:spcBef>
              <a:spcAft>
                <a:spcPts val="0"/>
              </a:spcAft>
              <a:buClr>
                <a:srgbClr val="000000"/>
              </a:buClr>
              <a:buSzPts val="3200"/>
              <a:buFont typeface="Arial"/>
              <a:buNone/>
            </a:pPr>
            <a:r>
              <a:rPr b="0" i="0" lang="pt-BR" sz="3200" u="none" cap="none" strike="noStrike">
                <a:solidFill>
                  <a:schemeClr val="dk1"/>
                </a:solidFill>
                <a:latin typeface="Times New Roman"/>
                <a:ea typeface="Times New Roman"/>
                <a:cs typeface="Times New Roman"/>
                <a:sym typeface="Times New Roman"/>
              </a:rPr>
              <a:t>	Lorem ipsum dolor sit amet, consectetur adipiscing elit, sed do eiusmod tempor incididunt ut labore et dolore magna aliqua. Ut enim ad minim veniam, quis nostrud exercitation ullamco laboris nisi ut aliquip ex ea commodo consequat. </a:t>
            </a:r>
            <a:endParaRPr b="0" i="0" sz="3200" u="none" cap="none" strike="noStrike">
              <a:solidFill>
                <a:srgbClr val="000000"/>
              </a:solidFill>
              <a:latin typeface="Verdana"/>
              <a:ea typeface="Verdana"/>
              <a:cs typeface="Verdana"/>
              <a:sym typeface="Verdana"/>
            </a:endParaRPr>
          </a:p>
          <a:p>
            <a:pPr indent="0" lvl="0" marL="0" rtl="0" algn="just">
              <a:lnSpc>
                <a:spcPct val="115000"/>
              </a:lnSpc>
              <a:spcBef>
                <a:spcPts val="0"/>
              </a:spcBef>
              <a:spcAft>
                <a:spcPts val="0"/>
              </a:spcAft>
              <a:buClr>
                <a:schemeClr val="dk1"/>
              </a:buClr>
              <a:buSzPts val="3200"/>
              <a:buFont typeface="Arial"/>
              <a:buNone/>
            </a:pPr>
            <a:r>
              <a:rPr lang="pt-BR" sz="3200">
                <a:solidFill>
                  <a:srgbClr val="FF0000"/>
                </a:solidFill>
                <a:latin typeface="Times New Roman"/>
                <a:ea typeface="Times New Roman"/>
                <a:cs typeface="Times New Roman"/>
                <a:sym typeface="Times New Roman"/>
              </a:rPr>
              <a:t>	LINHA EM BRANCO 32</a:t>
            </a:r>
            <a:endParaRPr b="0" i="0" sz="3200" u="none" cap="none" strike="noStrike">
              <a:solidFill>
                <a:srgbClr val="000000"/>
              </a:solidFill>
              <a:latin typeface="Verdana"/>
              <a:ea typeface="Verdana"/>
              <a:cs typeface="Verdana"/>
              <a:sym typeface="Verdana"/>
            </a:endParaRPr>
          </a:p>
        </p:txBody>
      </p:sp>
      <p:grpSp>
        <p:nvGrpSpPr>
          <p:cNvPr id="117" name="Google Shape;117;p1"/>
          <p:cNvGrpSpPr/>
          <p:nvPr/>
        </p:nvGrpSpPr>
        <p:grpSpPr>
          <a:xfrm>
            <a:off x="10710208" y="41425713"/>
            <a:ext cx="10976819" cy="1663577"/>
            <a:chOff x="12901795" y="41463063"/>
            <a:chExt cx="10976819" cy="1663577"/>
          </a:xfrm>
        </p:grpSpPr>
        <p:pic>
          <p:nvPicPr>
            <p:cNvPr descr="Logotipo&#10;&#10;Descrição gerada automaticamente" id="118" name="Google Shape;118;p1"/>
            <p:cNvPicPr preferRelativeResize="0"/>
            <p:nvPr/>
          </p:nvPicPr>
          <p:blipFill rotWithShape="1">
            <a:blip r:embed="rId7">
              <a:alphaModFix/>
            </a:blip>
            <a:srcRect b="0" l="0" r="0" t="0"/>
            <a:stretch/>
          </p:blipFill>
          <p:spPr>
            <a:xfrm>
              <a:off x="12901795" y="41789951"/>
              <a:ext cx="2822762" cy="1009800"/>
            </a:xfrm>
            <a:prstGeom prst="rect">
              <a:avLst/>
            </a:prstGeom>
            <a:noFill/>
            <a:ln>
              <a:noFill/>
            </a:ln>
          </p:spPr>
        </p:pic>
        <p:pic>
          <p:nvPicPr>
            <p:cNvPr id="119" name="Google Shape;119;p1"/>
            <p:cNvPicPr preferRelativeResize="0"/>
            <p:nvPr/>
          </p:nvPicPr>
          <p:blipFill rotWithShape="1">
            <a:blip r:embed="rId8">
              <a:alphaModFix/>
            </a:blip>
            <a:srcRect b="26793" l="13197" r="13853" t="30739"/>
            <a:stretch/>
          </p:blipFill>
          <p:spPr>
            <a:xfrm>
              <a:off x="21927413" y="41726827"/>
              <a:ext cx="1951201" cy="1136049"/>
            </a:xfrm>
            <a:prstGeom prst="rect">
              <a:avLst/>
            </a:prstGeom>
            <a:noFill/>
            <a:ln>
              <a:noFill/>
            </a:ln>
          </p:spPr>
        </p:pic>
        <p:pic>
          <p:nvPicPr>
            <p:cNvPr descr="Forma&#10;&#10;O conteúdo gerado por IA pode estar incorreto." id="120" name="Google Shape;120;p1"/>
            <p:cNvPicPr preferRelativeResize="0"/>
            <p:nvPr/>
          </p:nvPicPr>
          <p:blipFill rotWithShape="1">
            <a:blip r:embed="rId9">
              <a:alphaModFix/>
            </a:blip>
            <a:srcRect b="0" l="0" r="0" t="0"/>
            <a:stretch/>
          </p:blipFill>
          <p:spPr>
            <a:xfrm>
              <a:off x="15847749" y="41859836"/>
              <a:ext cx="3480125" cy="870031"/>
            </a:xfrm>
            <a:prstGeom prst="rect">
              <a:avLst/>
            </a:prstGeom>
            <a:noFill/>
            <a:ln>
              <a:noFill/>
            </a:ln>
          </p:spPr>
        </p:pic>
        <p:pic>
          <p:nvPicPr>
            <p:cNvPr id="121" name="Google Shape;121;p1"/>
            <p:cNvPicPr preferRelativeResize="0"/>
            <p:nvPr/>
          </p:nvPicPr>
          <p:blipFill rotWithShape="1">
            <a:blip r:embed="rId10">
              <a:alphaModFix/>
            </a:blip>
            <a:srcRect b="0" l="0" r="0" t="0"/>
            <a:stretch/>
          </p:blipFill>
          <p:spPr>
            <a:xfrm>
              <a:off x="19451067" y="41463063"/>
              <a:ext cx="2353153" cy="1663577"/>
            </a:xfrm>
            <a:prstGeom prst="rect">
              <a:avLst/>
            </a:prstGeom>
            <a:noFill/>
            <a:ln>
              <a:noFill/>
            </a:ln>
          </p:spPr>
        </p:pic>
      </p:grpSp>
      <p:grpSp>
        <p:nvGrpSpPr>
          <p:cNvPr id="122" name="Google Shape;122;p1"/>
          <p:cNvGrpSpPr/>
          <p:nvPr/>
        </p:nvGrpSpPr>
        <p:grpSpPr>
          <a:xfrm>
            <a:off x="751850" y="1011207"/>
            <a:ext cx="3867000" cy="3200400"/>
            <a:chOff x="769150" y="914400"/>
            <a:chExt cx="3867000" cy="3200400"/>
          </a:xfrm>
        </p:grpSpPr>
        <p:pic>
          <p:nvPicPr>
            <p:cNvPr id="123" name="Google Shape;123;p1"/>
            <p:cNvPicPr preferRelativeResize="0"/>
            <p:nvPr/>
          </p:nvPicPr>
          <p:blipFill rotWithShape="1">
            <a:blip r:embed="rId11">
              <a:alphaModFix/>
            </a:blip>
            <a:srcRect b="28151" l="0" r="0" t="0"/>
            <a:stretch/>
          </p:blipFill>
          <p:spPr>
            <a:xfrm>
              <a:off x="898925" y="914400"/>
              <a:ext cx="3480125" cy="2316000"/>
            </a:xfrm>
            <a:prstGeom prst="rect">
              <a:avLst/>
            </a:prstGeom>
            <a:noFill/>
            <a:ln>
              <a:noFill/>
            </a:ln>
          </p:spPr>
        </p:pic>
        <p:sp>
          <p:nvSpPr>
            <p:cNvPr id="124" name="Google Shape;124;p1"/>
            <p:cNvSpPr txBox="1"/>
            <p:nvPr/>
          </p:nvSpPr>
          <p:spPr>
            <a:xfrm>
              <a:off x="769150" y="3238500"/>
              <a:ext cx="3867000" cy="87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t-BR" sz="4100">
                  <a:latin typeface="Montserrat ExtraBold"/>
                  <a:ea typeface="Montserrat ExtraBold"/>
                  <a:cs typeface="Montserrat ExtraBold"/>
                  <a:sym typeface="Montserrat ExtraBold"/>
                </a:rPr>
                <a:t>III SIMCOMPI</a:t>
              </a:r>
              <a:endParaRPr sz="4100">
                <a:latin typeface="Montserrat ExtraBold"/>
                <a:ea typeface="Montserrat ExtraBold"/>
                <a:cs typeface="Montserrat ExtraBold"/>
                <a:sym typeface="Montserrat ExtraBold"/>
              </a:endParaRPr>
            </a:p>
          </p:txBody>
        </p:sp>
      </p:grpSp>
      <p:pic>
        <p:nvPicPr>
          <p:cNvPr id="125" name="Google Shape;125;p1" title="equation.png"/>
          <p:cNvPicPr preferRelativeResize="0"/>
          <p:nvPr/>
        </p:nvPicPr>
        <p:blipFill>
          <a:blip r:embed="rId12">
            <a:alphaModFix/>
          </a:blip>
          <a:stretch>
            <a:fillRect/>
          </a:stretch>
        </p:blipFill>
        <p:spPr>
          <a:xfrm>
            <a:off x="5393325" y="23644888"/>
            <a:ext cx="5543550" cy="1828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o Office">
  <a:themeElements>
    <a:clrScheme name="Tema do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2018-09-27T01:25:31Z</dcterms:created>
  <dc:creator>Wilza Lopes</dc:creator>
</cp:coreProperties>
</file>

<file path=docProps/custom.xml><?xml version="1.0" encoding="utf-8"?>
<Properties xmlns="http://schemas.openxmlformats.org/officeDocument/2006/custom-properties" xmlns:vt="http://schemas.openxmlformats.org/officeDocument/2006/docPropsVTypes"/>
</file>